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5.xml" ContentType="application/vnd.openxmlformats-officedocument.presentationml.tags+xml"/>
  <Override PartName="/ppt/notesSlides/notesSlide28.xml" ContentType="application/vnd.openxmlformats-officedocument.presentationml.notesSlide+xml"/>
  <Override PartName="/ppt/tags/tag6.xml" ContentType="application/vnd.openxmlformats-officedocument.presentationml.tags+xml"/>
  <Override PartName="/ppt/notesSlides/notesSlide29.xml" ContentType="application/vnd.openxmlformats-officedocument.presentationml.notesSlide+xml"/>
  <Override PartName="/ppt/tags/tag7.xml" ContentType="application/vnd.openxmlformats-officedocument.presentationml.tags+xml"/>
  <Override PartName="/ppt/notesSlides/notesSlide30.xml" ContentType="application/vnd.openxmlformats-officedocument.presentationml.notesSlide+xml"/>
  <Override PartName="/ppt/tags/tag8.xml" ContentType="application/vnd.openxmlformats-officedocument.presentationml.tags+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tags/tag11.xml" ContentType="application/vnd.openxmlformats-officedocument.presentationml.tags+xml"/>
  <Override PartName="/ppt/notesSlides/notesSlide34.xml" ContentType="application/vnd.openxmlformats-officedocument.presentationml.notesSlide+xml"/>
  <Override PartName="/ppt/tags/tag1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3.xml" ContentType="application/vnd.openxmlformats-officedocument.presentationml.tags+xml"/>
  <Override PartName="/ppt/notesSlides/notesSlide40.xml" ContentType="application/vnd.openxmlformats-officedocument.presentationml.notesSlide+xml"/>
  <Override PartName="/ppt/tags/tag14.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5.xml" ContentType="application/vnd.openxmlformats-officedocument.presentationml.tags+xml"/>
  <Override PartName="/ppt/notesSlides/notesSlide43.xml" ContentType="application/vnd.openxmlformats-officedocument.presentationml.notesSlide+xml"/>
  <Override PartName="/ppt/tags/tag16.xml" ContentType="application/vnd.openxmlformats-officedocument.presentationml.tags+xml"/>
  <Override PartName="/ppt/notesSlides/notesSlide44.xml" ContentType="application/vnd.openxmlformats-officedocument.presentationml.notesSlide+xml"/>
  <Override PartName="/ppt/tags/tag17.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2" r:id="rId5"/>
    <p:sldMasterId id="2147483781" r:id="rId6"/>
  </p:sldMasterIdLst>
  <p:notesMasterIdLst>
    <p:notesMasterId r:id="rId60"/>
  </p:notesMasterIdLst>
  <p:sldIdLst>
    <p:sldId id="980" r:id="rId7"/>
    <p:sldId id="920" r:id="rId8"/>
    <p:sldId id="981" r:id="rId9"/>
    <p:sldId id="982" r:id="rId10"/>
    <p:sldId id="924" r:id="rId11"/>
    <p:sldId id="983" r:id="rId12"/>
    <p:sldId id="926" r:id="rId13"/>
    <p:sldId id="927" r:id="rId14"/>
    <p:sldId id="929" r:id="rId15"/>
    <p:sldId id="984" r:id="rId16"/>
    <p:sldId id="985" r:id="rId17"/>
    <p:sldId id="933" r:id="rId18"/>
    <p:sldId id="989" r:id="rId19"/>
    <p:sldId id="988" r:id="rId20"/>
    <p:sldId id="987" r:id="rId21"/>
    <p:sldId id="986" r:id="rId22"/>
    <p:sldId id="941" r:id="rId23"/>
    <p:sldId id="990" r:id="rId24"/>
    <p:sldId id="943" r:id="rId25"/>
    <p:sldId id="944" r:id="rId26"/>
    <p:sldId id="992" r:id="rId27"/>
    <p:sldId id="991" r:id="rId28"/>
    <p:sldId id="993" r:id="rId29"/>
    <p:sldId id="994" r:id="rId30"/>
    <p:sldId id="950" r:id="rId31"/>
    <p:sldId id="951" r:id="rId32"/>
    <p:sldId id="952" r:id="rId33"/>
    <p:sldId id="953" r:id="rId34"/>
    <p:sldId id="954" r:id="rId35"/>
    <p:sldId id="995" r:id="rId36"/>
    <p:sldId id="956" r:id="rId37"/>
    <p:sldId id="957" r:id="rId38"/>
    <p:sldId id="958" r:id="rId39"/>
    <p:sldId id="959" r:id="rId40"/>
    <p:sldId id="960" r:id="rId41"/>
    <p:sldId id="961" r:id="rId42"/>
    <p:sldId id="962" r:id="rId43"/>
    <p:sldId id="963" r:id="rId44"/>
    <p:sldId id="964" r:id="rId45"/>
    <p:sldId id="965" r:id="rId46"/>
    <p:sldId id="966" r:id="rId47"/>
    <p:sldId id="996" r:id="rId48"/>
    <p:sldId id="968" r:id="rId49"/>
    <p:sldId id="969" r:id="rId50"/>
    <p:sldId id="970" r:id="rId51"/>
    <p:sldId id="971" r:id="rId52"/>
    <p:sldId id="997" r:id="rId53"/>
    <p:sldId id="973" r:id="rId54"/>
    <p:sldId id="979" r:id="rId55"/>
    <p:sldId id="998" r:id="rId56"/>
    <p:sldId id="977" r:id="rId57"/>
    <p:sldId id="978" r:id="rId58"/>
    <p:sldId id="999" r:id="rId59"/>
  </p:sldIdLst>
  <p:sldSz cx="12841288" cy="7223125"/>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141">
          <p15:clr>
            <a:srgbClr val="A4A3A4"/>
          </p15:clr>
        </p15:guide>
        <p15:guide id="3" orient="horz" pos="227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 Annie" initials="PA" lastIdx="8" clrIdx="0">
    <p:extLst>
      <p:ext uri="{19B8F6BF-5375-455C-9EA6-DF929625EA0E}">
        <p15:presenceInfo xmlns:p15="http://schemas.microsoft.com/office/powerpoint/2012/main" userId="S::apark@Collegeboard.org::4cf09e4b-6d6d-40c3-a292-e65123d5fa2c" providerId="AD"/>
      </p:ext>
    </p:extLst>
  </p:cmAuthor>
  <p:cmAuthor id="2" name="Cervone, Joseph" initials="CJ" lastIdx="18" clrIdx="1">
    <p:extLst>
      <p:ext uri="{19B8F6BF-5375-455C-9EA6-DF929625EA0E}">
        <p15:presenceInfo xmlns:p15="http://schemas.microsoft.com/office/powerpoint/2012/main" userId="S::jcervone@collegeboard.org::1e99c4d1-70c0-499f-9e67-b9dbf8a3e599" providerId="AD"/>
      </p:ext>
    </p:extLst>
  </p:cmAuthor>
  <p:cmAuthor id="3" name="Birkett, Rae" initials="BR" lastIdx="19" clrIdx="2">
    <p:extLst>
      <p:ext uri="{19B8F6BF-5375-455C-9EA6-DF929625EA0E}">
        <p15:presenceInfo xmlns:p15="http://schemas.microsoft.com/office/powerpoint/2012/main" userId="Birkett, Rae" providerId="None"/>
      </p:ext>
    </p:extLst>
  </p:cmAuthor>
  <p:cmAuthor id="4" name="Birkett, Raelene" initials="BR" lastIdx="3" clrIdx="3">
    <p:extLst>
      <p:ext uri="{19B8F6BF-5375-455C-9EA6-DF929625EA0E}">
        <p15:presenceInfo xmlns:p15="http://schemas.microsoft.com/office/powerpoint/2012/main" userId="S::rbirkett@collegeboard.org::890b7c6e-a352-4d82-bfbd-4d4e928fc12e" providerId="AD"/>
      </p:ext>
    </p:extLst>
  </p:cmAuthor>
  <p:cmAuthor id="5" name="Vitello, Amanda" initials="VA" lastIdx="11" clrIdx="4">
    <p:extLst>
      <p:ext uri="{19B8F6BF-5375-455C-9EA6-DF929625EA0E}">
        <p15:presenceInfo xmlns:p15="http://schemas.microsoft.com/office/powerpoint/2012/main" userId="S::avitello@collegeboard.org::03818baf-14f1-4313-9c06-f9a19bf40130" providerId="AD"/>
      </p:ext>
    </p:extLst>
  </p:cmAuthor>
  <p:cmAuthor id="6" name="Orlando, Eden" initials="OE" lastIdx="1" clrIdx="5">
    <p:extLst>
      <p:ext uri="{19B8F6BF-5375-455C-9EA6-DF929625EA0E}">
        <p15:presenceInfo xmlns:p15="http://schemas.microsoft.com/office/powerpoint/2012/main" userId="S::eorlando@Collegeboard.org::19c1b340-e46b-48a3-a41f-642adfb902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BFF4"/>
    <a:srgbClr val="006298"/>
    <a:srgbClr val="71C5E8"/>
    <a:srgbClr val="FEDB00"/>
    <a:srgbClr val="F24516"/>
    <a:srgbClr val="C7C7C7"/>
    <a:srgbClr val="EAEAEA"/>
    <a:srgbClr val="F09E00"/>
    <a:srgbClr val="26A64E"/>
    <a:srgbClr val="F16B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29" autoAdjust="0"/>
    <p:restoredTop sz="76027" autoAdjust="0"/>
  </p:normalViewPr>
  <p:slideViewPr>
    <p:cSldViewPr snapToGrid="0">
      <p:cViewPr varScale="1">
        <p:scale>
          <a:sx n="47" d="100"/>
          <a:sy n="47" d="100"/>
        </p:scale>
        <p:origin x="42" y="186"/>
      </p:cViewPr>
      <p:guideLst>
        <p:guide pos="7141"/>
        <p:guide orient="horz" pos="2275"/>
      </p:guideLst>
    </p:cSldViewPr>
  </p:slideViewPr>
  <p:outlineViewPr>
    <p:cViewPr>
      <p:scale>
        <a:sx n="33" d="100"/>
        <a:sy n="33" d="100"/>
      </p:scale>
      <p:origin x="0" y="6371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Rodney (He/Him/His)" userId="1a683736-3586-4261-bdee-ce92f32a548f" providerId="ADAL" clId="{17DDA757-83F4-48FA-A465-B4117E0CF543}"/>
    <pc:docChg chg="custSel modSld">
      <pc:chgData name="Jones, Rodney (He/Him/His)" userId="1a683736-3586-4261-bdee-ce92f32a548f" providerId="ADAL" clId="{17DDA757-83F4-48FA-A465-B4117E0CF543}" dt="2023-05-17T21:37:05.197" v="608" actId="20577"/>
      <pc:docMkLst>
        <pc:docMk/>
      </pc:docMkLst>
      <pc:sldChg chg="modSp mod">
        <pc:chgData name="Jones, Rodney (He/Him/His)" userId="1a683736-3586-4261-bdee-ce92f32a548f" providerId="ADAL" clId="{17DDA757-83F4-48FA-A465-B4117E0CF543}" dt="2023-05-17T21:35:52.088" v="598" actId="20577"/>
        <pc:sldMkLst>
          <pc:docMk/>
          <pc:sldMk cId="1170111793" sldId="926"/>
        </pc:sldMkLst>
        <pc:spChg chg="mod">
          <ac:chgData name="Jones, Rodney (He/Him/His)" userId="1a683736-3586-4261-bdee-ce92f32a548f" providerId="ADAL" clId="{17DDA757-83F4-48FA-A465-B4117E0CF543}" dt="2023-05-17T21:35:52.088" v="598" actId="20577"/>
          <ac:spMkLst>
            <pc:docMk/>
            <pc:sldMk cId="1170111793" sldId="926"/>
            <ac:spMk id="14" creationId="{00000000-0000-0000-0000-000000000000}"/>
          </ac:spMkLst>
        </pc:spChg>
      </pc:sldChg>
      <pc:sldChg chg="modSp mod modNotesTx">
        <pc:chgData name="Jones, Rodney (He/Him/His)" userId="1a683736-3586-4261-bdee-ce92f32a548f" providerId="ADAL" clId="{17DDA757-83F4-48FA-A465-B4117E0CF543}" dt="2023-05-17T21:28:44.669" v="71"/>
        <pc:sldMkLst>
          <pc:docMk/>
          <pc:sldMk cId="986392852" sldId="933"/>
        </pc:sldMkLst>
        <pc:spChg chg="mod">
          <ac:chgData name="Jones, Rodney (He/Him/His)" userId="1a683736-3586-4261-bdee-ce92f32a548f" providerId="ADAL" clId="{17DDA757-83F4-48FA-A465-B4117E0CF543}" dt="2023-05-17T21:28:23.883" v="70"/>
          <ac:spMkLst>
            <pc:docMk/>
            <pc:sldMk cId="986392852" sldId="933"/>
            <ac:spMk id="2" creationId="{00000000-0000-0000-0000-000000000000}"/>
          </ac:spMkLst>
        </pc:spChg>
        <pc:spChg chg="mod">
          <ac:chgData name="Jones, Rodney (He/Him/His)" userId="1a683736-3586-4261-bdee-ce92f32a548f" providerId="ADAL" clId="{17DDA757-83F4-48FA-A465-B4117E0CF543}" dt="2023-05-17T21:27:55.137" v="69" actId="20577"/>
          <ac:spMkLst>
            <pc:docMk/>
            <pc:sldMk cId="986392852" sldId="933"/>
            <ac:spMk id="3" creationId="{8B9C9F6A-82A9-4E4C-B12B-711C66A2C475}"/>
          </ac:spMkLst>
        </pc:spChg>
      </pc:sldChg>
      <pc:sldChg chg="addSp modSp mod">
        <pc:chgData name="Jones, Rodney (He/Him/His)" userId="1a683736-3586-4261-bdee-ce92f32a548f" providerId="ADAL" clId="{17DDA757-83F4-48FA-A465-B4117E0CF543}" dt="2023-05-17T21:33:30.278" v="494" actId="14100"/>
        <pc:sldMkLst>
          <pc:docMk/>
          <pc:sldMk cId="2734754152" sldId="962"/>
        </pc:sldMkLst>
        <pc:picChg chg="add mod">
          <ac:chgData name="Jones, Rodney (He/Him/His)" userId="1a683736-3586-4261-bdee-ce92f32a548f" providerId="ADAL" clId="{17DDA757-83F4-48FA-A465-B4117E0CF543}" dt="2023-05-17T21:33:30.278" v="494" actId="14100"/>
          <ac:picMkLst>
            <pc:docMk/>
            <pc:sldMk cId="2734754152" sldId="962"/>
            <ac:picMk id="4" creationId="{B5B5B08A-1CCA-030A-C9C0-25DF55526369}"/>
          </ac:picMkLst>
        </pc:picChg>
        <pc:picChg chg="mod">
          <ac:chgData name="Jones, Rodney (He/Him/His)" userId="1a683736-3586-4261-bdee-ce92f32a548f" providerId="ADAL" clId="{17DDA757-83F4-48FA-A465-B4117E0CF543}" dt="2023-05-17T21:33:26.383" v="492" actId="1076"/>
          <ac:picMkLst>
            <pc:docMk/>
            <pc:sldMk cId="2734754152" sldId="962"/>
            <ac:picMk id="10" creationId="{D1228397-8C99-4B08-81B0-D8AEFAAC2369}"/>
          </ac:picMkLst>
        </pc:picChg>
        <pc:picChg chg="mod">
          <ac:chgData name="Jones, Rodney (He/Him/His)" userId="1a683736-3586-4261-bdee-ce92f32a548f" providerId="ADAL" clId="{17DDA757-83F4-48FA-A465-B4117E0CF543}" dt="2023-05-17T21:33:22.892" v="491" actId="1076"/>
          <ac:picMkLst>
            <pc:docMk/>
            <pc:sldMk cId="2734754152" sldId="962"/>
            <ac:picMk id="13" creationId="{F039B64F-3104-40E4-B9DE-8C53F9D618E1}"/>
          </ac:picMkLst>
        </pc:picChg>
      </pc:sldChg>
      <pc:sldChg chg="modSp mod">
        <pc:chgData name="Jones, Rodney (He/Him/His)" userId="1a683736-3586-4261-bdee-ce92f32a548f" providerId="ADAL" clId="{17DDA757-83F4-48FA-A465-B4117E0CF543}" dt="2023-05-17T21:34:38.543" v="527" actId="20577"/>
        <pc:sldMkLst>
          <pc:docMk/>
          <pc:sldMk cId="1390600652" sldId="978"/>
        </pc:sldMkLst>
        <pc:spChg chg="mod">
          <ac:chgData name="Jones, Rodney (He/Him/His)" userId="1a683736-3586-4261-bdee-ce92f32a548f" providerId="ADAL" clId="{17DDA757-83F4-48FA-A465-B4117E0CF543}" dt="2023-05-17T21:34:32.486" v="516" actId="20577"/>
          <ac:spMkLst>
            <pc:docMk/>
            <pc:sldMk cId="1390600652" sldId="978"/>
            <ac:spMk id="5" creationId="{00000000-0000-0000-0000-000000000000}"/>
          </ac:spMkLst>
        </pc:spChg>
        <pc:spChg chg="mod">
          <ac:chgData name="Jones, Rodney (He/Him/His)" userId="1a683736-3586-4261-bdee-ce92f32a548f" providerId="ADAL" clId="{17DDA757-83F4-48FA-A465-B4117E0CF543}" dt="2023-05-17T21:34:38.543" v="527" actId="20577"/>
          <ac:spMkLst>
            <pc:docMk/>
            <pc:sldMk cId="1390600652" sldId="978"/>
            <ac:spMk id="14" creationId="{00000000-0000-0000-0000-000000000000}"/>
          </ac:spMkLst>
        </pc:spChg>
      </pc:sldChg>
      <pc:sldChg chg="modNotesTx">
        <pc:chgData name="Jones, Rodney (He/Him/His)" userId="1a683736-3586-4261-bdee-ce92f32a548f" providerId="ADAL" clId="{17DDA757-83F4-48FA-A465-B4117E0CF543}" dt="2023-05-17T21:34:51.249" v="538" actId="20577"/>
        <pc:sldMkLst>
          <pc:docMk/>
          <pc:sldMk cId="3435431412" sldId="979"/>
        </pc:sldMkLst>
      </pc:sldChg>
      <pc:sldChg chg="modSp mod">
        <pc:chgData name="Jones, Rodney (He/Him/His)" userId="1a683736-3586-4261-bdee-ce92f32a548f" providerId="ADAL" clId="{17DDA757-83F4-48FA-A465-B4117E0CF543}" dt="2023-05-17T21:35:19.051" v="596" actId="20577"/>
        <pc:sldMkLst>
          <pc:docMk/>
          <pc:sldMk cId="1344080659" sldId="982"/>
        </pc:sldMkLst>
        <pc:spChg chg="mod">
          <ac:chgData name="Jones, Rodney (He/Him/His)" userId="1a683736-3586-4261-bdee-ce92f32a548f" providerId="ADAL" clId="{17DDA757-83F4-48FA-A465-B4117E0CF543}" dt="2023-05-17T21:35:19.051" v="596" actId="20577"/>
          <ac:spMkLst>
            <pc:docMk/>
            <pc:sldMk cId="1344080659" sldId="982"/>
            <ac:spMk id="24" creationId="{00000000-0000-0000-0000-000000000000}"/>
          </ac:spMkLst>
        </pc:spChg>
      </pc:sldChg>
      <pc:sldChg chg="modSp mod modNotesTx">
        <pc:chgData name="Jones, Rodney (He/Him/His)" userId="1a683736-3586-4261-bdee-ce92f32a548f" providerId="ADAL" clId="{17DDA757-83F4-48FA-A465-B4117E0CF543}" dt="2023-05-17T21:27:45.188" v="46" actId="20577"/>
        <pc:sldMkLst>
          <pc:docMk/>
          <pc:sldMk cId="3875815294" sldId="985"/>
        </pc:sldMkLst>
        <pc:spChg chg="mod">
          <ac:chgData name="Jones, Rodney (He/Him/His)" userId="1a683736-3586-4261-bdee-ce92f32a548f" providerId="ADAL" clId="{17DDA757-83F4-48FA-A465-B4117E0CF543}" dt="2023-05-17T21:27:27.547" v="22" actId="20577"/>
          <ac:spMkLst>
            <pc:docMk/>
            <pc:sldMk cId="3875815294" sldId="985"/>
            <ac:spMk id="7" creationId="{00000000-0000-0000-0000-000000000000}"/>
          </ac:spMkLst>
        </pc:spChg>
      </pc:sldChg>
      <pc:sldChg chg="delSp modSp mod modNotesTx">
        <pc:chgData name="Jones, Rodney (He/Him/His)" userId="1a683736-3586-4261-bdee-ce92f32a548f" providerId="ADAL" clId="{17DDA757-83F4-48FA-A465-B4117E0CF543}" dt="2023-05-17T21:34:12.725" v="505" actId="20577"/>
        <pc:sldMkLst>
          <pc:docMk/>
          <pc:sldMk cId="2319968797" sldId="986"/>
        </pc:sldMkLst>
        <pc:spChg chg="mod">
          <ac:chgData name="Jones, Rodney (He/Him/His)" userId="1a683736-3586-4261-bdee-ce92f32a548f" providerId="ADAL" clId="{17DDA757-83F4-48FA-A465-B4117E0CF543}" dt="2023-05-17T21:32:45.192" v="485" actId="20577"/>
          <ac:spMkLst>
            <pc:docMk/>
            <pc:sldMk cId="2319968797" sldId="986"/>
            <ac:spMk id="2" creationId="{08433A55-FF88-4C43-A0C0-A4A923A3347D}"/>
          </ac:spMkLst>
        </pc:spChg>
        <pc:spChg chg="del mod">
          <ac:chgData name="Jones, Rodney (He/Him/His)" userId="1a683736-3586-4261-bdee-ce92f32a548f" providerId="ADAL" clId="{17DDA757-83F4-48FA-A465-B4117E0CF543}" dt="2023-05-17T21:34:03.408" v="495" actId="478"/>
          <ac:spMkLst>
            <pc:docMk/>
            <pc:sldMk cId="2319968797" sldId="986"/>
            <ac:spMk id="3" creationId="{EB05E8D6-E41A-554C-BC9C-D35BACB5BFF0}"/>
          </ac:spMkLst>
        </pc:spChg>
      </pc:sldChg>
      <pc:sldChg chg="modSp mod">
        <pc:chgData name="Jones, Rodney (He/Him/His)" userId="1a683736-3586-4261-bdee-ce92f32a548f" providerId="ADAL" clId="{17DDA757-83F4-48FA-A465-B4117E0CF543}" dt="2023-05-17T21:36:37.353" v="605" actId="20577"/>
        <pc:sldMkLst>
          <pc:docMk/>
          <pc:sldMk cId="2960645744" sldId="989"/>
        </pc:sldMkLst>
        <pc:spChg chg="mod">
          <ac:chgData name="Jones, Rodney (He/Him/His)" userId="1a683736-3586-4261-bdee-ce92f32a548f" providerId="ADAL" clId="{17DDA757-83F4-48FA-A465-B4117E0CF543}" dt="2023-05-17T21:36:37.353" v="605" actId="20577"/>
          <ac:spMkLst>
            <pc:docMk/>
            <pc:sldMk cId="2960645744" sldId="989"/>
            <ac:spMk id="2" creationId="{08433A55-FF88-4C43-A0C0-A4A923A3347D}"/>
          </ac:spMkLst>
        </pc:spChg>
      </pc:sldChg>
      <pc:sldChg chg="modNotesTx">
        <pc:chgData name="Jones, Rodney (He/Him/His)" userId="1a683736-3586-4261-bdee-ce92f32a548f" providerId="ADAL" clId="{17DDA757-83F4-48FA-A465-B4117E0CF543}" dt="2023-05-17T21:37:05.197" v="608" actId="20577"/>
        <pc:sldMkLst>
          <pc:docMk/>
          <pc:sldMk cId="2130868607" sldId="994"/>
        </pc:sldMkLst>
      </pc:sldChg>
    </pc:docChg>
  </pc:docChgLst>
  <pc:docChgLst>
    <pc:chgData name="Roy, Sophia (She/Her/Hers)" userId="S::sroy@collegeboard.org::40b9472d-1cef-427b-a356-dbea846dcaf8" providerId="AD" clId="Web-{09837B6E-22BD-338B-DB77-9B7AB24719E3}"/>
    <pc:docChg chg="addSld delSld modSld addMainMaster modMainMaster">
      <pc:chgData name="Roy, Sophia (She/Her/Hers)" userId="S::sroy@collegeboard.org::40b9472d-1cef-427b-a356-dbea846dcaf8" providerId="AD" clId="Web-{09837B6E-22BD-338B-DB77-9B7AB24719E3}" dt="2022-05-05T18:11:35.045" v="64"/>
      <pc:docMkLst>
        <pc:docMk/>
      </pc:docMkLst>
      <pc:sldChg chg="del">
        <pc:chgData name="Roy, Sophia (She/Her/Hers)" userId="S::sroy@collegeboard.org::40b9472d-1cef-427b-a356-dbea846dcaf8" providerId="AD" clId="Web-{09837B6E-22BD-338B-DB77-9B7AB24719E3}" dt="2022-05-05T17:44:17.424" v="1"/>
        <pc:sldMkLst>
          <pc:docMk/>
          <pc:sldMk cId="51648391" sldId="919"/>
        </pc:sldMkLst>
      </pc:sldChg>
      <pc:sldChg chg="add del">
        <pc:chgData name="Roy, Sophia (She/Her/Hers)" userId="S::sroy@collegeboard.org::40b9472d-1cef-427b-a356-dbea846dcaf8" providerId="AD" clId="Web-{09837B6E-22BD-338B-DB77-9B7AB24719E3}" dt="2022-05-05T17:44:57.504" v="5"/>
        <pc:sldMkLst>
          <pc:docMk/>
          <pc:sldMk cId="1895906810" sldId="921"/>
        </pc:sldMkLst>
      </pc:sldChg>
      <pc:sldChg chg="modSp del">
        <pc:chgData name="Roy, Sophia (She/Her/Hers)" userId="S::sroy@collegeboard.org::40b9472d-1cef-427b-a356-dbea846dcaf8" providerId="AD" clId="Web-{09837B6E-22BD-338B-DB77-9B7AB24719E3}" dt="2022-05-05T18:00:44.106" v="44"/>
        <pc:sldMkLst>
          <pc:docMk/>
          <pc:sldMk cId="2975855135" sldId="922"/>
        </pc:sldMkLst>
        <pc:spChg chg="mod">
          <ac:chgData name="Roy, Sophia (She/Her/Hers)" userId="S::sroy@collegeboard.org::40b9472d-1cef-427b-a356-dbea846dcaf8" providerId="AD" clId="Web-{09837B6E-22BD-338B-DB77-9B7AB24719E3}" dt="2022-05-05T17:45:04.504" v="6" actId="20577"/>
          <ac:spMkLst>
            <pc:docMk/>
            <pc:sldMk cId="2975855135" sldId="922"/>
            <ac:spMk id="14" creationId="{00000000-0000-0000-0000-000000000000}"/>
          </ac:spMkLst>
        </pc:spChg>
      </pc:sldChg>
      <pc:sldChg chg="del">
        <pc:chgData name="Roy, Sophia (She/Her/Hers)" userId="S::sroy@collegeboard.org::40b9472d-1cef-427b-a356-dbea846dcaf8" providerId="AD" clId="Web-{09837B6E-22BD-338B-DB77-9B7AB24719E3}" dt="2022-05-05T17:46:44.819" v="8"/>
        <pc:sldMkLst>
          <pc:docMk/>
          <pc:sldMk cId="2251020308" sldId="923"/>
        </pc:sldMkLst>
      </pc:sldChg>
      <pc:sldChg chg="del">
        <pc:chgData name="Roy, Sophia (She/Her/Hers)" userId="S::sroy@collegeboard.org::40b9472d-1cef-427b-a356-dbea846dcaf8" providerId="AD" clId="Web-{09837B6E-22BD-338B-DB77-9B7AB24719E3}" dt="2022-05-05T17:47:51.320" v="10"/>
        <pc:sldMkLst>
          <pc:docMk/>
          <pc:sldMk cId="3565787540" sldId="925"/>
        </pc:sldMkLst>
      </pc:sldChg>
      <pc:sldChg chg="del">
        <pc:chgData name="Roy, Sophia (She/Her/Hers)" userId="S::sroy@collegeboard.org::40b9472d-1cef-427b-a356-dbea846dcaf8" providerId="AD" clId="Web-{09837B6E-22BD-338B-DB77-9B7AB24719E3}" dt="2022-05-05T17:49:07.776" v="11"/>
        <pc:sldMkLst>
          <pc:docMk/>
          <pc:sldMk cId="1569069762" sldId="928"/>
        </pc:sldMkLst>
      </pc:sldChg>
      <pc:sldChg chg="del">
        <pc:chgData name="Roy, Sophia (She/Her/Hers)" userId="S::sroy@collegeboard.org::40b9472d-1cef-427b-a356-dbea846dcaf8" providerId="AD" clId="Web-{09837B6E-22BD-338B-DB77-9B7AB24719E3}" dt="2022-05-05T17:50:16.465" v="13"/>
        <pc:sldMkLst>
          <pc:docMk/>
          <pc:sldMk cId="4019474673" sldId="930"/>
        </pc:sldMkLst>
      </pc:sldChg>
      <pc:sldChg chg="del">
        <pc:chgData name="Roy, Sophia (She/Her/Hers)" userId="S::sroy@collegeboard.org::40b9472d-1cef-427b-a356-dbea846dcaf8" providerId="AD" clId="Web-{09837B6E-22BD-338B-DB77-9B7AB24719E3}" dt="2022-05-05T17:51:56.045" v="15"/>
        <pc:sldMkLst>
          <pc:docMk/>
          <pc:sldMk cId="1329469030" sldId="931"/>
        </pc:sldMkLst>
      </pc:sldChg>
      <pc:sldChg chg="add del">
        <pc:chgData name="Roy, Sophia (She/Her/Hers)" userId="S::sroy@collegeboard.org::40b9472d-1cef-427b-a356-dbea846dcaf8" providerId="AD" clId="Web-{09837B6E-22BD-338B-DB77-9B7AB24719E3}" dt="2022-05-05T17:57:14.944" v="32"/>
        <pc:sldMkLst>
          <pc:docMk/>
          <pc:sldMk cId="2940435667" sldId="934"/>
        </pc:sldMkLst>
      </pc:sldChg>
      <pc:sldChg chg="del">
        <pc:chgData name="Roy, Sophia (She/Her/Hers)" userId="S::sroy@collegeboard.org::40b9472d-1cef-427b-a356-dbea846dcaf8" providerId="AD" clId="Web-{09837B6E-22BD-338B-DB77-9B7AB24719E3}" dt="2022-05-05T17:57:14.944" v="31"/>
        <pc:sldMkLst>
          <pc:docMk/>
          <pc:sldMk cId="2679616850" sldId="935"/>
        </pc:sldMkLst>
      </pc:sldChg>
      <pc:sldChg chg="del">
        <pc:chgData name="Roy, Sophia (She/Her/Hers)" userId="S::sroy@collegeboard.org::40b9472d-1cef-427b-a356-dbea846dcaf8" providerId="AD" clId="Web-{09837B6E-22BD-338B-DB77-9B7AB24719E3}" dt="2022-05-05T17:57:14.944" v="30"/>
        <pc:sldMkLst>
          <pc:docMk/>
          <pc:sldMk cId="320270013" sldId="938"/>
        </pc:sldMkLst>
      </pc:sldChg>
      <pc:sldChg chg="del">
        <pc:chgData name="Roy, Sophia (She/Her/Hers)" userId="S::sroy@collegeboard.org::40b9472d-1cef-427b-a356-dbea846dcaf8" providerId="AD" clId="Web-{09837B6E-22BD-338B-DB77-9B7AB24719E3}" dt="2022-05-05T17:57:14.944" v="29"/>
        <pc:sldMkLst>
          <pc:docMk/>
          <pc:sldMk cId="1374055602" sldId="939"/>
        </pc:sldMkLst>
      </pc:sldChg>
      <pc:sldChg chg="del">
        <pc:chgData name="Roy, Sophia (She/Her/Hers)" userId="S::sroy@collegeboard.org::40b9472d-1cef-427b-a356-dbea846dcaf8" providerId="AD" clId="Web-{09837B6E-22BD-338B-DB77-9B7AB24719E3}" dt="2022-05-05T17:57:14.944" v="28"/>
        <pc:sldMkLst>
          <pc:docMk/>
          <pc:sldMk cId="1386477772" sldId="940"/>
        </pc:sldMkLst>
      </pc:sldChg>
      <pc:sldChg chg="del">
        <pc:chgData name="Roy, Sophia (She/Her/Hers)" userId="S::sroy@collegeboard.org::40b9472d-1cef-427b-a356-dbea846dcaf8" providerId="AD" clId="Web-{09837B6E-22BD-338B-DB77-9B7AB24719E3}" dt="2022-05-05T17:58:49.822" v="34"/>
        <pc:sldMkLst>
          <pc:docMk/>
          <pc:sldMk cId="2515248580" sldId="942"/>
        </pc:sldMkLst>
      </pc:sldChg>
      <pc:sldChg chg="del">
        <pc:chgData name="Roy, Sophia (She/Her/Hers)" userId="S::sroy@collegeboard.org::40b9472d-1cef-427b-a356-dbea846dcaf8" providerId="AD" clId="Web-{09837B6E-22BD-338B-DB77-9B7AB24719E3}" dt="2022-05-05T17:58:57.057" v="36"/>
        <pc:sldMkLst>
          <pc:docMk/>
          <pc:sldMk cId="873740486" sldId="946"/>
        </pc:sldMkLst>
      </pc:sldChg>
      <pc:sldChg chg="del">
        <pc:chgData name="Roy, Sophia (She/Her/Hers)" userId="S::sroy@collegeboard.org::40b9472d-1cef-427b-a356-dbea846dcaf8" providerId="AD" clId="Web-{09837B6E-22BD-338B-DB77-9B7AB24719E3}" dt="2022-05-05T17:58:57.057" v="35"/>
        <pc:sldMkLst>
          <pc:docMk/>
          <pc:sldMk cId="3208676" sldId="947"/>
        </pc:sldMkLst>
      </pc:sldChg>
      <pc:sldChg chg="del">
        <pc:chgData name="Roy, Sophia (She/Her/Hers)" userId="S::sroy@collegeboard.org::40b9472d-1cef-427b-a356-dbea846dcaf8" providerId="AD" clId="Web-{09837B6E-22BD-338B-DB77-9B7AB24719E3}" dt="2022-05-05T17:59:28.589" v="40"/>
        <pc:sldMkLst>
          <pc:docMk/>
          <pc:sldMk cId="2758673416" sldId="948"/>
        </pc:sldMkLst>
      </pc:sldChg>
      <pc:sldChg chg="del">
        <pc:chgData name="Roy, Sophia (She/Her/Hers)" userId="S::sroy@collegeboard.org::40b9472d-1cef-427b-a356-dbea846dcaf8" providerId="AD" clId="Web-{09837B6E-22BD-338B-DB77-9B7AB24719E3}" dt="2022-05-05T18:00:04.621" v="42"/>
        <pc:sldMkLst>
          <pc:docMk/>
          <pc:sldMk cId="1140494869" sldId="949"/>
        </pc:sldMkLst>
      </pc:sldChg>
      <pc:sldChg chg="modSp">
        <pc:chgData name="Roy, Sophia (She/Her/Hers)" userId="S::sroy@collegeboard.org::40b9472d-1cef-427b-a356-dbea846dcaf8" providerId="AD" clId="Web-{09837B6E-22BD-338B-DB77-9B7AB24719E3}" dt="2022-05-05T18:00:14.637" v="43" actId="20577"/>
        <pc:sldMkLst>
          <pc:docMk/>
          <pc:sldMk cId="206801257" sldId="950"/>
        </pc:sldMkLst>
        <pc:spChg chg="mod">
          <ac:chgData name="Roy, Sophia (She/Her/Hers)" userId="S::sroy@collegeboard.org::40b9472d-1cef-427b-a356-dbea846dcaf8" providerId="AD" clId="Web-{09837B6E-22BD-338B-DB77-9B7AB24719E3}" dt="2022-05-05T18:00:14.637" v="43" actId="20577"/>
          <ac:spMkLst>
            <pc:docMk/>
            <pc:sldMk cId="206801257" sldId="950"/>
            <ac:spMk id="14" creationId="{00000000-0000-0000-0000-000000000000}"/>
          </ac:spMkLst>
        </pc:spChg>
      </pc:sldChg>
      <pc:sldChg chg="del">
        <pc:chgData name="Roy, Sophia (She/Her/Hers)" userId="S::sroy@collegeboard.org::40b9472d-1cef-427b-a356-dbea846dcaf8" providerId="AD" clId="Web-{09837B6E-22BD-338B-DB77-9B7AB24719E3}" dt="2022-05-05T18:01:29.936" v="46"/>
        <pc:sldMkLst>
          <pc:docMk/>
          <pc:sldMk cId="311209853" sldId="955"/>
        </pc:sldMkLst>
      </pc:sldChg>
      <pc:sldChg chg="modSp">
        <pc:chgData name="Roy, Sophia (She/Her/Hers)" userId="S::sroy@collegeboard.org::40b9472d-1cef-427b-a356-dbea846dcaf8" providerId="AD" clId="Web-{09837B6E-22BD-338B-DB77-9B7AB24719E3}" dt="2022-05-05T18:02:37.484" v="49"/>
        <pc:sldMkLst>
          <pc:docMk/>
          <pc:sldMk cId="2045970178" sldId="961"/>
        </pc:sldMkLst>
        <pc:spChg chg="ord">
          <ac:chgData name="Roy, Sophia (She/Her/Hers)" userId="S::sroy@collegeboard.org::40b9472d-1cef-427b-a356-dbea846dcaf8" providerId="AD" clId="Web-{09837B6E-22BD-338B-DB77-9B7AB24719E3}" dt="2022-05-05T18:02:29.218" v="48"/>
          <ac:spMkLst>
            <pc:docMk/>
            <pc:sldMk cId="2045970178" sldId="961"/>
            <ac:spMk id="5" creationId="{00000000-0000-0000-0000-000000000000}"/>
          </ac:spMkLst>
        </pc:spChg>
        <pc:spChg chg="mod">
          <ac:chgData name="Roy, Sophia (She/Her/Hers)" userId="S::sroy@collegeboard.org::40b9472d-1cef-427b-a356-dbea846dcaf8" providerId="AD" clId="Web-{09837B6E-22BD-338B-DB77-9B7AB24719E3}" dt="2022-05-05T18:02:37.484" v="49"/>
          <ac:spMkLst>
            <pc:docMk/>
            <pc:sldMk cId="2045970178" sldId="961"/>
            <ac:spMk id="12" creationId="{00000000-0000-0000-0000-000000000000}"/>
          </ac:spMkLst>
        </pc:spChg>
      </pc:sldChg>
      <pc:sldChg chg="del">
        <pc:chgData name="Roy, Sophia (She/Her/Hers)" userId="S::sroy@collegeboard.org::40b9472d-1cef-427b-a356-dbea846dcaf8" providerId="AD" clId="Web-{09837B6E-22BD-338B-DB77-9B7AB24719E3}" dt="2022-05-05T18:04:06.783" v="51"/>
        <pc:sldMkLst>
          <pc:docMk/>
          <pc:sldMk cId="358448550" sldId="967"/>
        </pc:sldMkLst>
      </pc:sldChg>
      <pc:sldChg chg="del">
        <pc:chgData name="Roy, Sophia (She/Her/Hers)" userId="S::sroy@collegeboard.org::40b9472d-1cef-427b-a356-dbea846dcaf8" providerId="AD" clId="Web-{09837B6E-22BD-338B-DB77-9B7AB24719E3}" dt="2022-05-05T18:04:58.082" v="53"/>
        <pc:sldMkLst>
          <pc:docMk/>
          <pc:sldMk cId="968789873" sldId="972"/>
        </pc:sldMkLst>
      </pc:sldChg>
      <pc:sldChg chg="del">
        <pc:chgData name="Roy, Sophia (She/Her/Hers)" userId="S::sroy@collegeboard.org::40b9472d-1cef-427b-a356-dbea846dcaf8" providerId="AD" clId="Web-{09837B6E-22BD-338B-DB77-9B7AB24719E3}" dt="2022-05-05T18:07:31.679" v="57"/>
        <pc:sldMkLst>
          <pc:docMk/>
          <pc:sldMk cId="3705590230" sldId="975"/>
        </pc:sldMkLst>
      </pc:sldChg>
      <pc:sldChg chg="del">
        <pc:chgData name="Roy, Sophia (She/Her/Hers)" userId="S::sroy@collegeboard.org::40b9472d-1cef-427b-a356-dbea846dcaf8" providerId="AD" clId="Web-{09837B6E-22BD-338B-DB77-9B7AB24719E3}" dt="2022-05-05T18:09:35.260" v="63"/>
        <pc:sldMkLst>
          <pc:docMk/>
          <pc:sldMk cId="2393713268" sldId="976"/>
        </pc:sldMkLst>
      </pc:sldChg>
      <pc:sldChg chg="add del">
        <pc:chgData name="Roy, Sophia (She/Her/Hers)" userId="S::sroy@collegeboard.org::40b9472d-1cef-427b-a356-dbea846dcaf8" providerId="AD" clId="Web-{09837B6E-22BD-338B-DB77-9B7AB24719E3}" dt="2022-05-05T18:06:47.100" v="55"/>
        <pc:sldMkLst>
          <pc:docMk/>
          <pc:sldMk cId="3435431412" sldId="979"/>
        </pc:sldMkLst>
      </pc:sldChg>
      <pc:sldChg chg="add">
        <pc:chgData name="Roy, Sophia (She/Her/Hers)" userId="S::sroy@collegeboard.org::40b9472d-1cef-427b-a356-dbea846dcaf8" providerId="AD" clId="Web-{09837B6E-22BD-338B-DB77-9B7AB24719E3}" dt="2022-05-05T17:43:58.518" v="0"/>
        <pc:sldMkLst>
          <pc:docMk/>
          <pc:sldMk cId="164766980" sldId="980"/>
        </pc:sldMkLst>
      </pc:sldChg>
      <pc:sldChg chg="add">
        <pc:chgData name="Roy, Sophia (She/Her/Hers)" userId="S::sroy@collegeboard.org::40b9472d-1cef-427b-a356-dbea846dcaf8" providerId="AD" clId="Web-{09837B6E-22BD-338B-DB77-9B7AB24719E3}" dt="2022-05-05T17:44:47.488" v="2"/>
        <pc:sldMkLst>
          <pc:docMk/>
          <pc:sldMk cId="243593592" sldId="981"/>
        </pc:sldMkLst>
      </pc:sldChg>
      <pc:sldChg chg="add">
        <pc:chgData name="Roy, Sophia (She/Her/Hers)" userId="S::sroy@collegeboard.org::40b9472d-1cef-427b-a356-dbea846dcaf8" providerId="AD" clId="Web-{09837B6E-22BD-338B-DB77-9B7AB24719E3}" dt="2022-05-05T17:46:38.975" v="7"/>
        <pc:sldMkLst>
          <pc:docMk/>
          <pc:sldMk cId="1344080659" sldId="982"/>
        </pc:sldMkLst>
      </pc:sldChg>
      <pc:sldChg chg="add">
        <pc:chgData name="Roy, Sophia (She/Her/Hers)" userId="S::sroy@collegeboard.org::40b9472d-1cef-427b-a356-dbea846dcaf8" providerId="AD" clId="Web-{09837B6E-22BD-338B-DB77-9B7AB24719E3}" dt="2022-05-05T17:47:45.523" v="9"/>
        <pc:sldMkLst>
          <pc:docMk/>
          <pc:sldMk cId="117354053" sldId="983"/>
        </pc:sldMkLst>
      </pc:sldChg>
      <pc:sldChg chg="add">
        <pc:chgData name="Roy, Sophia (She/Her/Hers)" userId="S::sroy@collegeboard.org::40b9472d-1cef-427b-a356-dbea846dcaf8" providerId="AD" clId="Web-{09837B6E-22BD-338B-DB77-9B7AB24719E3}" dt="2022-05-05T17:50:14.043" v="12"/>
        <pc:sldMkLst>
          <pc:docMk/>
          <pc:sldMk cId="3488233753" sldId="984"/>
        </pc:sldMkLst>
      </pc:sldChg>
      <pc:sldChg chg="addSp delSp modSp add">
        <pc:chgData name="Roy, Sophia (She/Her/Hers)" userId="S::sroy@collegeboard.org::40b9472d-1cef-427b-a356-dbea846dcaf8" providerId="AD" clId="Web-{09837B6E-22BD-338B-DB77-9B7AB24719E3}" dt="2022-05-05T17:52:18.187" v="21" actId="1076"/>
        <pc:sldMkLst>
          <pc:docMk/>
          <pc:sldMk cId="3875815294" sldId="985"/>
        </pc:sldMkLst>
        <pc:spChg chg="del mod">
          <ac:chgData name="Roy, Sophia (She/Her/Hers)" userId="S::sroy@collegeboard.org::40b9472d-1cef-427b-a356-dbea846dcaf8" providerId="AD" clId="Web-{09837B6E-22BD-338B-DB77-9B7AB24719E3}" dt="2022-05-05T17:52:10.655" v="19"/>
          <ac:spMkLst>
            <pc:docMk/>
            <pc:sldMk cId="3875815294" sldId="985"/>
            <ac:spMk id="8" creationId="{00000000-0000-0000-0000-000000000000}"/>
          </ac:spMkLst>
        </pc:spChg>
        <pc:spChg chg="add del">
          <ac:chgData name="Roy, Sophia (She/Her/Hers)" userId="S::sroy@collegeboard.org::40b9472d-1cef-427b-a356-dbea846dcaf8" providerId="AD" clId="Web-{09837B6E-22BD-338B-DB77-9B7AB24719E3}" dt="2022-05-05T17:52:03.593" v="17"/>
          <ac:spMkLst>
            <pc:docMk/>
            <pc:sldMk cId="3875815294" sldId="985"/>
            <ac:spMk id="10" creationId="{5D7EFEE4-C130-C556-9FA2-C3AE3EEA142E}"/>
          </ac:spMkLst>
        </pc:spChg>
        <pc:spChg chg="add mod">
          <ac:chgData name="Roy, Sophia (She/Her/Hers)" userId="S::sroy@collegeboard.org::40b9472d-1cef-427b-a356-dbea846dcaf8" providerId="AD" clId="Web-{09837B6E-22BD-338B-DB77-9B7AB24719E3}" dt="2022-05-05T17:52:18.187" v="21" actId="1076"/>
          <ac:spMkLst>
            <pc:docMk/>
            <pc:sldMk cId="3875815294" sldId="985"/>
            <ac:spMk id="11" creationId="{5D7EFEE4-C130-C556-9FA2-C3AE3EEA142E}"/>
          </ac:spMkLst>
        </pc:spChg>
      </pc:sldChg>
      <pc:sldChg chg="add">
        <pc:chgData name="Roy, Sophia (She/Her/Hers)" userId="S::sroy@collegeboard.org::40b9472d-1cef-427b-a356-dbea846dcaf8" providerId="AD" clId="Web-{09837B6E-22BD-338B-DB77-9B7AB24719E3}" dt="2022-05-05T17:57:05.944" v="24"/>
        <pc:sldMkLst>
          <pc:docMk/>
          <pc:sldMk cId="2319968797" sldId="986"/>
        </pc:sldMkLst>
      </pc:sldChg>
      <pc:sldChg chg="add">
        <pc:chgData name="Roy, Sophia (She/Her/Hers)" userId="S::sroy@collegeboard.org::40b9472d-1cef-427b-a356-dbea846dcaf8" providerId="AD" clId="Web-{09837B6E-22BD-338B-DB77-9B7AB24719E3}" dt="2022-05-05T17:57:06.038" v="25"/>
        <pc:sldMkLst>
          <pc:docMk/>
          <pc:sldMk cId="3174680725" sldId="987"/>
        </pc:sldMkLst>
      </pc:sldChg>
      <pc:sldChg chg="add">
        <pc:chgData name="Roy, Sophia (She/Her/Hers)" userId="S::sroy@collegeboard.org::40b9472d-1cef-427b-a356-dbea846dcaf8" providerId="AD" clId="Web-{09837B6E-22BD-338B-DB77-9B7AB24719E3}" dt="2022-05-05T17:57:06.163" v="26"/>
        <pc:sldMkLst>
          <pc:docMk/>
          <pc:sldMk cId="1410798180" sldId="988"/>
        </pc:sldMkLst>
      </pc:sldChg>
      <pc:sldChg chg="add">
        <pc:chgData name="Roy, Sophia (She/Her/Hers)" userId="S::sroy@collegeboard.org::40b9472d-1cef-427b-a356-dbea846dcaf8" providerId="AD" clId="Web-{09837B6E-22BD-338B-DB77-9B7AB24719E3}" dt="2022-05-05T17:57:06.288" v="27"/>
        <pc:sldMkLst>
          <pc:docMk/>
          <pc:sldMk cId="2960645744" sldId="989"/>
        </pc:sldMkLst>
      </pc:sldChg>
      <pc:sldChg chg="add">
        <pc:chgData name="Roy, Sophia (She/Her/Hers)" userId="S::sroy@collegeboard.org::40b9472d-1cef-427b-a356-dbea846dcaf8" providerId="AD" clId="Web-{09837B6E-22BD-338B-DB77-9B7AB24719E3}" dt="2022-05-05T17:58:47.369" v="33"/>
        <pc:sldMkLst>
          <pc:docMk/>
          <pc:sldMk cId="3613173808" sldId="990"/>
        </pc:sldMkLst>
      </pc:sldChg>
      <pc:sldChg chg="add">
        <pc:chgData name="Roy, Sophia (She/Her/Hers)" userId="S::sroy@collegeboard.org::40b9472d-1cef-427b-a356-dbea846dcaf8" providerId="AD" clId="Web-{09837B6E-22BD-338B-DB77-9B7AB24719E3}" dt="2022-05-05T17:59:17.276" v="37"/>
        <pc:sldMkLst>
          <pc:docMk/>
          <pc:sldMk cId="2628522134" sldId="991"/>
        </pc:sldMkLst>
      </pc:sldChg>
      <pc:sldChg chg="add">
        <pc:chgData name="Roy, Sophia (She/Her/Hers)" userId="S::sroy@collegeboard.org::40b9472d-1cef-427b-a356-dbea846dcaf8" providerId="AD" clId="Web-{09837B6E-22BD-338B-DB77-9B7AB24719E3}" dt="2022-05-05T17:59:17.776" v="38"/>
        <pc:sldMkLst>
          <pc:docMk/>
          <pc:sldMk cId="53469569" sldId="992"/>
        </pc:sldMkLst>
      </pc:sldChg>
      <pc:sldChg chg="add">
        <pc:chgData name="Roy, Sophia (She/Her/Hers)" userId="S::sroy@collegeboard.org::40b9472d-1cef-427b-a356-dbea846dcaf8" providerId="AD" clId="Web-{09837B6E-22BD-338B-DB77-9B7AB24719E3}" dt="2022-05-05T17:59:26.792" v="39"/>
        <pc:sldMkLst>
          <pc:docMk/>
          <pc:sldMk cId="932940563" sldId="993"/>
        </pc:sldMkLst>
      </pc:sldChg>
      <pc:sldChg chg="add">
        <pc:chgData name="Roy, Sophia (She/Her/Hers)" userId="S::sroy@collegeboard.org::40b9472d-1cef-427b-a356-dbea846dcaf8" providerId="AD" clId="Web-{09837B6E-22BD-338B-DB77-9B7AB24719E3}" dt="2022-05-05T18:00:02.043" v="41"/>
        <pc:sldMkLst>
          <pc:docMk/>
          <pc:sldMk cId="2130868607" sldId="994"/>
        </pc:sldMkLst>
      </pc:sldChg>
      <pc:sldChg chg="add">
        <pc:chgData name="Roy, Sophia (She/Her/Hers)" userId="S::sroy@collegeboard.org::40b9472d-1cef-427b-a356-dbea846dcaf8" providerId="AD" clId="Web-{09837B6E-22BD-338B-DB77-9B7AB24719E3}" dt="2022-05-05T18:01:27.779" v="45"/>
        <pc:sldMkLst>
          <pc:docMk/>
          <pc:sldMk cId="2037467381" sldId="995"/>
        </pc:sldMkLst>
      </pc:sldChg>
      <pc:sldChg chg="add">
        <pc:chgData name="Roy, Sophia (She/Her/Hers)" userId="S::sroy@collegeboard.org::40b9472d-1cef-427b-a356-dbea846dcaf8" providerId="AD" clId="Web-{09837B6E-22BD-338B-DB77-9B7AB24719E3}" dt="2022-05-05T18:04:04.971" v="50"/>
        <pc:sldMkLst>
          <pc:docMk/>
          <pc:sldMk cId="1304028777" sldId="996"/>
        </pc:sldMkLst>
      </pc:sldChg>
      <pc:sldChg chg="add">
        <pc:chgData name="Roy, Sophia (She/Her/Hers)" userId="S::sroy@collegeboard.org::40b9472d-1cef-427b-a356-dbea846dcaf8" providerId="AD" clId="Web-{09837B6E-22BD-338B-DB77-9B7AB24719E3}" dt="2022-05-05T18:04:55.972" v="52"/>
        <pc:sldMkLst>
          <pc:docMk/>
          <pc:sldMk cId="826570990" sldId="997"/>
        </pc:sldMkLst>
      </pc:sldChg>
      <pc:sldChg chg="add mod modShow">
        <pc:chgData name="Roy, Sophia (She/Her/Hers)" userId="S::sroy@collegeboard.org::40b9472d-1cef-427b-a356-dbea846dcaf8" providerId="AD" clId="Web-{09837B6E-22BD-338B-DB77-9B7AB24719E3}" dt="2022-05-05T18:11:35.045" v="64"/>
        <pc:sldMkLst>
          <pc:docMk/>
          <pc:sldMk cId="2522828171" sldId="998"/>
        </pc:sldMkLst>
      </pc:sldChg>
      <pc:sldChg chg="add del">
        <pc:chgData name="Roy, Sophia (She/Her/Hers)" userId="S::sroy@collegeboard.org::40b9472d-1cef-427b-a356-dbea846dcaf8" providerId="AD" clId="Web-{09837B6E-22BD-338B-DB77-9B7AB24719E3}" dt="2022-05-05T18:09:13.572" v="59"/>
        <pc:sldMkLst>
          <pc:docMk/>
          <pc:sldMk cId="1523854241" sldId="999"/>
        </pc:sldMkLst>
      </pc:sldChg>
      <pc:sldChg chg="add del">
        <pc:chgData name="Roy, Sophia (She/Her/Hers)" userId="S::sroy@collegeboard.org::40b9472d-1cef-427b-a356-dbea846dcaf8" providerId="AD" clId="Web-{09837B6E-22BD-338B-DB77-9B7AB24719E3}" dt="2022-05-05T18:09:23.510" v="61"/>
        <pc:sldMkLst>
          <pc:docMk/>
          <pc:sldMk cId="2883922387" sldId="999"/>
        </pc:sldMkLst>
      </pc:sldChg>
      <pc:sldChg chg="add">
        <pc:chgData name="Roy, Sophia (She/Her/Hers)" userId="S::sroy@collegeboard.org::40b9472d-1cef-427b-a356-dbea846dcaf8" providerId="AD" clId="Web-{09837B6E-22BD-338B-DB77-9B7AB24719E3}" dt="2022-05-05T18:09:32.589" v="62"/>
        <pc:sldMkLst>
          <pc:docMk/>
          <pc:sldMk cId="3922163231" sldId="999"/>
        </pc:sldMkLst>
      </pc:sldChg>
      <pc:sldMasterChg chg="addSldLayout modSldLayout">
        <pc:chgData name="Roy, Sophia (She/Her/Hers)" userId="S::sroy@collegeboard.org::40b9472d-1cef-427b-a356-dbea846dcaf8" providerId="AD" clId="Web-{09837B6E-22BD-338B-DB77-9B7AB24719E3}" dt="2022-05-05T17:47:45.523" v="9"/>
        <pc:sldMasterMkLst>
          <pc:docMk/>
          <pc:sldMasterMk cId="601067926" sldId="2147483660"/>
        </pc:sldMasterMkLst>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72866455" sldId="2147483707"/>
          </pc:sldLayoutMkLst>
        </pc:sldLayoutChg>
        <pc:sldLayoutChg chg="add">
          <pc:chgData name="Roy, Sophia (She/Her/Hers)" userId="S::sroy@collegeboard.org::40b9472d-1cef-427b-a356-dbea846dcaf8" providerId="AD" clId="Web-{09837B6E-22BD-338B-DB77-9B7AB24719E3}" dt="2022-05-05T17:47:45.523" v="9"/>
          <pc:sldLayoutMkLst>
            <pc:docMk/>
            <pc:sldMasterMk cId="601067926" sldId="2147483660"/>
            <pc:sldLayoutMk cId="1335932250" sldId="2147483744"/>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3119321972" sldId="2147483751"/>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2160210960" sldId="2147483755"/>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3480070155" sldId="2147483756"/>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362188461" sldId="2147483757"/>
          </pc:sldLayoutMkLst>
        </pc:sldLayoutChg>
        <pc:sldLayoutChg chg="add">
          <pc:chgData name="Roy, Sophia (She/Her/Hers)" userId="S::sroy@collegeboard.org::40b9472d-1cef-427b-a356-dbea846dcaf8" providerId="AD" clId="Web-{09837B6E-22BD-338B-DB77-9B7AB24719E3}" dt="2022-05-05T17:47:45.523" v="9"/>
          <pc:sldLayoutMkLst>
            <pc:docMk/>
            <pc:sldMasterMk cId="601067926" sldId="2147483660"/>
            <pc:sldLayoutMk cId="175850832" sldId="2147483759"/>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535970866" sldId="2147483772"/>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1229151842" sldId="2147483775"/>
          </pc:sldLayoutMkLst>
        </pc:sldLayoutChg>
        <pc:sldLayoutChg chg="add">
          <pc:chgData name="Roy, Sophia (She/Her/Hers)" userId="S::sroy@collegeboard.org::40b9472d-1cef-427b-a356-dbea846dcaf8" providerId="AD" clId="Web-{09837B6E-22BD-338B-DB77-9B7AB24719E3}" dt="2022-05-05T17:46:38.975" v="7"/>
          <pc:sldLayoutMkLst>
            <pc:docMk/>
            <pc:sldMasterMk cId="601067926" sldId="2147483660"/>
            <pc:sldLayoutMk cId="1388179672" sldId="2147483777"/>
          </pc:sldLayoutMkLst>
        </pc:sldLayoutChg>
        <pc:sldLayoutChg chg="replId">
          <pc:chgData name="Roy, Sophia (She/Her/Hers)" userId="S::sroy@collegeboard.org::40b9472d-1cef-427b-a356-dbea846dcaf8" providerId="AD" clId="Web-{09837B6E-22BD-338B-DB77-9B7AB24719E3}" dt="2022-05-05T17:43:58.518" v="0"/>
          <pc:sldLayoutMkLst>
            <pc:docMk/>
            <pc:sldMasterMk cId="601067926" sldId="2147483660"/>
            <pc:sldLayoutMk cId="2373109595" sldId="2147483787"/>
          </pc:sldLayoutMkLst>
        </pc:sldLayoutChg>
        <pc:sldLayoutChg chg="replId">
          <pc:chgData name="Roy, Sophia (She/Her/Hers)" userId="S::sroy@collegeboard.org::40b9472d-1cef-427b-a356-dbea846dcaf8" providerId="AD" clId="Web-{09837B6E-22BD-338B-DB77-9B7AB24719E3}" dt="2022-05-05T17:43:58.518" v="0"/>
          <pc:sldLayoutMkLst>
            <pc:docMk/>
            <pc:sldMasterMk cId="601067926" sldId="2147483660"/>
            <pc:sldLayoutMk cId="1603212455" sldId="2147483788"/>
          </pc:sldLayoutMkLst>
        </pc:sldLayoutChg>
        <pc:sldLayoutChg chg="replId">
          <pc:chgData name="Roy, Sophia (She/Her/Hers)" userId="S::sroy@collegeboard.org::40b9472d-1cef-427b-a356-dbea846dcaf8" providerId="AD" clId="Web-{09837B6E-22BD-338B-DB77-9B7AB24719E3}" dt="2022-05-05T17:43:58.518" v="0"/>
          <pc:sldLayoutMkLst>
            <pc:docMk/>
            <pc:sldMasterMk cId="601067926" sldId="2147483660"/>
            <pc:sldLayoutMk cId="3071557087" sldId="2147483789"/>
          </pc:sldLayoutMkLst>
        </pc:sldLayoutChg>
        <pc:sldLayoutChg chg="replId">
          <pc:chgData name="Roy, Sophia (She/Her/Hers)" userId="S::sroy@collegeboard.org::40b9472d-1cef-427b-a356-dbea846dcaf8" providerId="AD" clId="Web-{09837B6E-22BD-338B-DB77-9B7AB24719E3}" dt="2022-05-05T17:43:58.518" v="0"/>
          <pc:sldLayoutMkLst>
            <pc:docMk/>
            <pc:sldMasterMk cId="601067926" sldId="2147483660"/>
            <pc:sldLayoutMk cId="849750678" sldId="2147483790"/>
          </pc:sldLayoutMkLst>
        </pc:sldLayoutChg>
        <pc:sldLayoutChg chg="replId">
          <pc:chgData name="Roy, Sophia (She/Her/Hers)" userId="S::sroy@collegeboard.org::40b9472d-1cef-427b-a356-dbea846dcaf8" providerId="AD" clId="Web-{09837B6E-22BD-338B-DB77-9B7AB24719E3}" dt="2022-05-05T17:46:38.975" v="7"/>
          <pc:sldLayoutMkLst>
            <pc:docMk/>
            <pc:sldMasterMk cId="601067926" sldId="2147483660"/>
            <pc:sldLayoutMk cId="1715563070" sldId="2147483791"/>
          </pc:sldLayoutMkLst>
        </pc:sldLayoutChg>
        <pc:sldLayoutChg chg="replId">
          <pc:chgData name="Roy, Sophia (She/Her/Hers)" userId="S::sroy@collegeboard.org::40b9472d-1cef-427b-a356-dbea846dcaf8" providerId="AD" clId="Web-{09837B6E-22BD-338B-DB77-9B7AB24719E3}" dt="2022-05-05T17:46:38.975" v="7"/>
          <pc:sldLayoutMkLst>
            <pc:docMk/>
            <pc:sldMasterMk cId="601067926" sldId="2147483660"/>
            <pc:sldLayoutMk cId="2981340482" sldId="2147483792"/>
          </pc:sldLayoutMkLst>
        </pc:sldLayoutChg>
        <pc:sldLayoutChg chg="replId">
          <pc:chgData name="Roy, Sophia (She/Her/Hers)" userId="S::sroy@collegeboard.org::40b9472d-1cef-427b-a356-dbea846dcaf8" providerId="AD" clId="Web-{09837B6E-22BD-338B-DB77-9B7AB24719E3}" dt="2022-05-05T17:46:38.975" v="7"/>
          <pc:sldLayoutMkLst>
            <pc:docMk/>
            <pc:sldMasterMk cId="601067926" sldId="2147483660"/>
            <pc:sldLayoutMk cId="3462441567" sldId="2147483793"/>
          </pc:sldLayoutMkLst>
        </pc:sldLayoutChg>
        <pc:sldLayoutChg chg="replId">
          <pc:chgData name="Roy, Sophia (She/Her/Hers)" userId="S::sroy@collegeboard.org::40b9472d-1cef-427b-a356-dbea846dcaf8" providerId="AD" clId="Web-{09837B6E-22BD-338B-DB77-9B7AB24719E3}" dt="2022-05-05T17:46:38.975" v="7"/>
          <pc:sldLayoutMkLst>
            <pc:docMk/>
            <pc:sldMasterMk cId="601067926" sldId="2147483660"/>
            <pc:sldLayoutMk cId="2686022081" sldId="2147483794"/>
          </pc:sldLayoutMkLst>
        </pc:sldLayoutChg>
      </pc:sldMasterChg>
      <pc:sldMasterChg chg="add addSldLayout">
        <pc:chgData name="Roy, Sophia (She/Her/Hers)" userId="S::sroy@collegeboard.org::40b9472d-1cef-427b-a356-dbea846dcaf8" providerId="AD" clId="Web-{09837B6E-22BD-338B-DB77-9B7AB24719E3}" dt="2022-05-05T17:43:58.518" v="0"/>
        <pc:sldMasterMkLst>
          <pc:docMk/>
          <pc:sldMasterMk cId="601067926" sldId="2147483781"/>
        </pc:sldMasterMkLst>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2613498503" sldId="2147483709"/>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400807804" sldId="2147483737"/>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829510444" sldId="2147483738"/>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2456536201" sldId="2147483739"/>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928049689" sldId="2147483741"/>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563056353" sldId="2147483758"/>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165955644" sldId="2147483760"/>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229151842" sldId="2147483761"/>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497479054" sldId="2147483762"/>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4243488982" sldId="2147483763"/>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61176133" sldId="2147483764"/>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2177966946" sldId="2147483765"/>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303347512" sldId="2147483766"/>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270024366" sldId="2147483767"/>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008616790" sldId="2147483768"/>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607801866" sldId="2147483770"/>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2590882644" sldId="2147483771"/>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933652535" sldId="2147483773"/>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72866455" sldId="2147483774"/>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74800666" sldId="2147483776"/>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527033711" sldId="2147483780"/>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1444970942" sldId="2147483784"/>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3872654563" sldId="2147483785"/>
          </pc:sldLayoutMkLst>
        </pc:sldLayoutChg>
        <pc:sldLayoutChg chg="add">
          <pc:chgData name="Roy, Sophia (She/Her/Hers)" userId="S::sroy@collegeboard.org::40b9472d-1cef-427b-a356-dbea846dcaf8" providerId="AD" clId="Web-{09837B6E-22BD-338B-DB77-9B7AB24719E3}" dt="2022-05-05T17:43:58.518" v="0"/>
          <pc:sldLayoutMkLst>
            <pc:docMk/>
            <pc:sldMasterMk cId="601067926" sldId="2147483781"/>
            <pc:sldLayoutMk cId="2033987823" sldId="214748378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0680C-5B48-460E-B481-2C9E1A1DFEF0}"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AF150-6D2A-4DA1-BED8-20A773521BD6}" type="slidenum">
              <a:rPr lang="en-US" smtClean="0"/>
              <a:t>‹#›</a:t>
            </a:fld>
            <a:endParaRPr lang="en-US"/>
          </a:p>
        </p:txBody>
      </p:sp>
    </p:spTree>
    <p:extLst>
      <p:ext uri="{BB962C8B-B14F-4D97-AF65-F5344CB8AC3E}">
        <p14:creationId xmlns:p14="http://schemas.microsoft.com/office/powerpoint/2010/main" val="303497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re-ap.collegeboard.org/professional-learn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u5mkCKOhKl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purpose / goals for presentation to teachers </a:t>
            </a:r>
          </a:p>
        </p:txBody>
      </p:sp>
      <p:sp>
        <p:nvSpPr>
          <p:cNvPr id="4" name="Slide Number Placeholder 3"/>
          <p:cNvSpPr>
            <a:spLocks noGrp="1"/>
          </p:cNvSpPr>
          <p:nvPr>
            <p:ph type="sldNum" sz="quarter" idx="5"/>
          </p:nvPr>
        </p:nvSpPr>
        <p:spPr/>
        <p:txBody>
          <a:bodyPr/>
          <a:lstStyle/>
          <a:p>
            <a:fld id="{FA6AF150-6D2A-4DA1-BED8-20A773521BD6}" type="slidenum">
              <a:rPr lang="en-US" smtClean="0"/>
              <a:t>1</a:t>
            </a:fld>
            <a:endParaRPr lang="en-US"/>
          </a:p>
        </p:txBody>
      </p:sp>
    </p:spTree>
    <p:extLst>
      <p:ext uri="{BB962C8B-B14F-4D97-AF65-F5344CB8AC3E}">
        <p14:creationId xmlns:p14="http://schemas.microsoft.com/office/powerpoint/2010/main" val="387610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quote from our focus groups of teachers during the 2019-2020 school year.</a:t>
            </a:r>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10</a:t>
            </a:fld>
            <a:endParaRPr lang="en-US"/>
          </a:p>
        </p:txBody>
      </p:sp>
    </p:spTree>
    <p:extLst>
      <p:ext uri="{BB962C8B-B14F-4D97-AF65-F5344CB8AC3E}">
        <p14:creationId xmlns:p14="http://schemas.microsoft.com/office/powerpoint/2010/main" val="2661555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segment explores the four Pre-AP program commitments necessary for Pre-AP course designation.</a:t>
            </a:r>
          </a:p>
          <a:p>
            <a:r>
              <a:rPr lang="en-US" dirty="0"/>
              <a:t> </a:t>
            </a:r>
          </a:p>
          <a:p>
            <a:r>
              <a:rPr lang="en-US" dirty="0"/>
              <a:t>Throughout this segment, assess what resources and supports teachers need in order to fulfill these commitments.</a:t>
            </a:r>
          </a:p>
          <a:p>
            <a:endParaRPr lang="en-US" dirty="0"/>
          </a:p>
        </p:txBody>
      </p:sp>
      <p:sp>
        <p:nvSpPr>
          <p:cNvPr id="4" name="Slide Number Placeholder 3"/>
          <p:cNvSpPr>
            <a:spLocks noGrp="1"/>
          </p:cNvSpPr>
          <p:nvPr>
            <p:ph type="sldNum" sz="quarter" idx="10"/>
          </p:nvPr>
        </p:nvSpPr>
        <p:spPr/>
        <p:txBody>
          <a:bodyPr/>
          <a:lstStyle/>
          <a:p>
            <a:fld id="{FA6AF150-6D2A-4DA1-BED8-20A773521BD6}" type="slidenum">
              <a:rPr lang="en-US" smtClean="0"/>
              <a:t>11</a:t>
            </a:fld>
            <a:endParaRPr lang="en-US"/>
          </a:p>
        </p:txBody>
      </p:sp>
    </p:spTree>
    <p:extLst>
      <p:ext uri="{BB962C8B-B14F-4D97-AF65-F5344CB8AC3E}">
        <p14:creationId xmlns:p14="http://schemas.microsoft.com/office/powerpoint/2010/main" val="2809162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Schools participating in the College Board Pre-AP Program must go through the Pre-AP Course Audit. The Pre-AP Course Audit ensures that all teachers and course audit administrators agree to complete specific activities to receive an official Pre-AP course designation.  This is a commitment they make to their students, fellow teachers, and school leadership.</a:t>
            </a:r>
          </a:p>
          <a:p>
            <a:endParaRPr lang="en-US" dirty="0"/>
          </a:p>
          <a:p>
            <a:r>
              <a:rPr lang="en-US" dirty="0"/>
              <a:t>The Pre-AP Course Audit is intended to:</a:t>
            </a:r>
          </a:p>
          <a:p>
            <a:pPr marL="174708" indent="-174708">
              <a:buFont typeface="Arial" panose="020B0604020202020204" pitchFamily="34" charset="0"/>
              <a:buChar char="•"/>
            </a:pPr>
            <a:r>
              <a:rPr lang="en-US" dirty="0"/>
              <a:t>Give Pre-AP teachers and coordinators clear guidelines on curricular, resource, and implementation commitments that each Pre-AP course agrees to in order to receive a Pre-AP course designation.</a:t>
            </a:r>
          </a:p>
          <a:p>
            <a:pPr marL="174708" indent="-174708">
              <a:buFont typeface="Arial" panose="020B0604020202020204" pitchFamily="34" charset="0"/>
              <a:buChar char="•"/>
            </a:pPr>
            <a:r>
              <a:rPr lang="en-US" dirty="0"/>
              <a:t>Give colleges and universities confidence that Pre-AP courses are designed to meet the same criteria across all schools.</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Note: You may pull additional slides for each Pre-AP program commitment from the Source Deck</a:t>
            </a:r>
          </a:p>
          <a:p>
            <a:pPr marL="271145" indent="-271145"/>
            <a:endParaRPr lang="en-US" dirty="0"/>
          </a:p>
          <a:p>
            <a:r>
              <a:rPr lang="en-US" sz="1200" b="0" i="1" kern="1200" dirty="0">
                <a:solidFill>
                  <a:schemeClr val="tx1"/>
                </a:solidFill>
                <a:effectLst/>
                <a:latin typeface="+mn-lt"/>
                <a:ea typeface="+mn-ea"/>
                <a:cs typeface="+mn-cs"/>
              </a:rPr>
              <a:t>Optional language: School leadership may defer the Pre-AP For All commitment under the following conditions:</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School refrains from establishing any entry barriers (e.g., minimum test scores, previous grades, or teacher recommendation) which could hinder students’ participation in the Pre-AP course </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School develops a plan to increase enrollment of students in Pre-AP courses over time </a:t>
            </a:r>
          </a:p>
          <a:p>
            <a:pPr marL="171450" indent="-171450">
              <a:buFont typeface="Arial" panose="020B0604020202020204" pitchFamily="34" charset="0"/>
              <a:buChar char="•"/>
            </a:pPr>
            <a:r>
              <a:rPr lang="en-US" sz="1200" b="0" i="1" kern="1200" dirty="0">
                <a:solidFill>
                  <a:schemeClr val="tx1"/>
                </a:solidFill>
                <a:effectLst/>
                <a:latin typeface="+mn-lt"/>
                <a:ea typeface="+mn-ea"/>
                <a:cs typeface="+mn-cs"/>
              </a:rPr>
              <a:t>The Pre-AP program will monitor course enrollment for schools who defer this commitment.</a:t>
            </a:r>
            <a:endParaRPr lang="en-US" dirty="0"/>
          </a:p>
          <a:p>
            <a:pPr marL="271145" indent="-271145"/>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12</a:t>
            </a:fld>
            <a:endParaRPr lang="en-US"/>
          </a:p>
        </p:txBody>
      </p:sp>
    </p:spTree>
    <p:extLst>
      <p:ext uri="{BB962C8B-B14F-4D97-AF65-F5344CB8AC3E}">
        <p14:creationId xmlns:p14="http://schemas.microsoft.com/office/powerpoint/2010/main" val="68643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5529">
              <a:buClr>
                <a:srgbClr val="71C5E8"/>
              </a:buClr>
              <a:defRPr/>
            </a:pPr>
            <a:r>
              <a:rPr lang="en-US" dirty="0"/>
              <a:t>Pre-AP courses focus deeply on a limited number of concepts and skills with the broadest relevance for high school coursework and college and career success. The course framework serves as the foundation of the course and defines these prioritized concepts and skills. The course design provides students and teachers with intentional permission to slow down and focus. </a:t>
            </a:r>
          </a:p>
          <a:p>
            <a:pPr defTabSz="1625529">
              <a:buClr>
                <a:srgbClr val="71C5E8"/>
              </a:buClr>
              <a:defRPr/>
            </a:pPr>
            <a:r>
              <a:rPr lang="en-US" dirty="0"/>
              <a:t>Note: if you are presenting to a state that doesn’t have a standards crosswalk, remove the last bullet</a:t>
            </a:r>
          </a:p>
          <a:p>
            <a:endParaRPr lang="en-US" dirty="0"/>
          </a:p>
          <a:p>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13</a:t>
            </a:fld>
            <a:endParaRPr lang="en-US"/>
          </a:p>
        </p:txBody>
      </p:sp>
    </p:spTree>
    <p:extLst>
      <p:ext uri="{BB962C8B-B14F-4D97-AF65-F5344CB8AC3E}">
        <p14:creationId xmlns:p14="http://schemas.microsoft.com/office/powerpoint/2010/main" val="464888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14</a:t>
            </a:fld>
            <a:endParaRPr lang="en-US"/>
          </a:p>
        </p:txBody>
      </p:sp>
    </p:spTree>
    <p:extLst>
      <p:ext uri="{BB962C8B-B14F-4D97-AF65-F5344CB8AC3E}">
        <p14:creationId xmlns:p14="http://schemas.microsoft.com/office/powerpoint/2010/main" val="326107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5529">
              <a:buClr>
                <a:srgbClr val="71C5E8"/>
              </a:buClr>
              <a:defRPr/>
            </a:pPr>
            <a:r>
              <a:rPr lang="en-US" dirty="0"/>
              <a:t>Assessment FOR learning vs. assessment of the learning.</a:t>
            </a:r>
          </a:p>
          <a:p>
            <a:pPr defTabSz="1625529">
              <a:buClr>
                <a:srgbClr val="71C5E8"/>
              </a:buClr>
              <a:defRPr/>
            </a:pPr>
            <a:endParaRPr lang="en-US" dirty="0"/>
          </a:p>
          <a:p>
            <a:pPr defTabSz="1625529">
              <a:buClr>
                <a:srgbClr val="71C5E8"/>
              </a:buClr>
              <a:defRPr/>
            </a:pPr>
            <a:r>
              <a:rPr lang="en-US" dirty="0"/>
              <a:t>Pre-AP Assessments are intended to inform instruction, allowing teachers and students to reflect and make change going forward</a:t>
            </a:r>
          </a:p>
          <a:p>
            <a:pPr defTabSz="1625529">
              <a:buClr>
                <a:srgbClr val="71C5E8"/>
              </a:buClr>
              <a:defRPr/>
            </a:pPr>
            <a:endParaRPr lang="en-US" dirty="0"/>
          </a:p>
          <a:p>
            <a:pPr defTabSz="1625529">
              <a:buClr>
                <a:srgbClr val="71C5E8"/>
              </a:buClr>
              <a:defRPr/>
            </a:pPr>
            <a:r>
              <a:rPr lang="en-US" b="1" dirty="0"/>
              <a:t>Note: arts courses do not have learning checkpoints or final exams.</a:t>
            </a:r>
          </a:p>
          <a:p>
            <a:pPr defTabSz="1625529">
              <a:buClr>
                <a:srgbClr val="71C5E8"/>
              </a:buClr>
              <a:defRPr/>
            </a:pPr>
            <a:endParaRPr lang="en-US" dirty="0"/>
          </a:p>
          <a:p>
            <a:pPr rtl="0"/>
            <a:endParaRPr lang="en-US" dirty="0"/>
          </a:p>
          <a:p>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15</a:t>
            </a:fld>
            <a:endParaRPr lang="en-US"/>
          </a:p>
        </p:txBody>
      </p:sp>
    </p:spTree>
    <p:extLst>
      <p:ext uri="{BB962C8B-B14F-4D97-AF65-F5344CB8AC3E}">
        <p14:creationId xmlns:p14="http://schemas.microsoft.com/office/powerpoint/2010/main" val="3005356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625529">
              <a:buClr>
                <a:srgbClr val="71C5E8"/>
              </a:buClr>
              <a:defRPr/>
            </a:pPr>
            <a:r>
              <a:rPr lang="en-US" sz="1200" b="1" dirty="0">
                <a:latin typeface="+mn-lt"/>
              </a:rPr>
              <a:t>Collaborative Educator Workshops.</a:t>
            </a:r>
          </a:p>
          <a:p>
            <a:pPr defTabSz="1625529">
              <a:buClr>
                <a:srgbClr val="71C5E8"/>
              </a:buClr>
              <a:defRPr/>
            </a:pPr>
            <a:endParaRPr lang="en-US" sz="1200" b="0" i="0" dirty="0">
              <a:solidFill>
                <a:srgbClr val="505050"/>
              </a:solidFill>
              <a:effectLst/>
              <a:latin typeface="+mn-lt"/>
            </a:endParaRPr>
          </a:p>
          <a:p>
            <a:pPr defTabSz="1625529">
              <a:buClr>
                <a:srgbClr val="71C5E8"/>
              </a:buClr>
              <a:defRPr/>
            </a:pPr>
            <a:r>
              <a:rPr lang="en-US" sz="1200" b="0" i="0" dirty="0">
                <a:solidFill>
                  <a:srgbClr val="505050"/>
                </a:solidFill>
                <a:effectLst/>
                <a:latin typeface="+mn-lt"/>
              </a:rPr>
              <a:t>Without the guidance and support of the educator, Pre-AP course goals would not be achieved. Educators can choose between either the summer institute or the foundational module series to meet the commitment – they do not need to participate in both.</a:t>
            </a:r>
          </a:p>
        </p:txBody>
      </p:sp>
      <p:sp>
        <p:nvSpPr>
          <p:cNvPr id="4" name="Slide Number Placeholder 3"/>
          <p:cNvSpPr>
            <a:spLocks noGrp="1"/>
          </p:cNvSpPr>
          <p:nvPr>
            <p:ph type="sldNum" sz="quarter" idx="5"/>
          </p:nvPr>
        </p:nvSpPr>
        <p:spPr/>
        <p:txBody>
          <a:bodyPr/>
          <a:lstStyle/>
          <a:p>
            <a:fld id="{FA6AF150-6D2A-4DA1-BED8-20A773521BD6}" type="slidenum">
              <a:rPr lang="en-US" smtClean="0"/>
              <a:t>16</a:t>
            </a:fld>
            <a:endParaRPr lang="en-US"/>
          </a:p>
        </p:txBody>
      </p:sp>
    </p:spTree>
    <p:extLst>
      <p:ext uri="{BB962C8B-B14F-4D97-AF65-F5344CB8AC3E}">
        <p14:creationId xmlns:p14="http://schemas.microsoft.com/office/powerpoint/2010/main" val="1521362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6AF150-6D2A-4DA1-BED8-20A773521BD6}" type="slidenum">
              <a:rPr lang="en-US" smtClean="0"/>
              <a:t>17</a:t>
            </a:fld>
            <a:endParaRPr lang="en-US"/>
          </a:p>
        </p:txBody>
      </p:sp>
    </p:spTree>
    <p:extLst>
      <p:ext uri="{BB962C8B-B14F-4D97-AF65-F5344CB8AC3E}">
        <p14:creationId xmlns:p14="http://schemas.microsoft.com/office/powerpoint/2010/main" val="877049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18</a:t>
            </a:fld>
            <a:endParaRPr lang="en-US"/>
          </a:p>
        </p:txBody>
      </p:sp>
    </p:spTree>
    <p:extLst>
      <p:ext uri="{BB962C8B-B14F-4D97-AF65-F5344CB8AC3E}">
        <p14:creationId xmlns:p14="http://schemas.microsoft.com/office/powerpoint/2010/main" val="1591648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19</a:t>
            </a:fld>
            <a:endParaRPr lang="en-US"/>
          </a:p>
        </p:txBody>
      </p:sp>
    </p:spTree>
    <p:extLst>
      <p:ext uri="{BB962C8B-B14F-4D97-AF65-F5344CB8AC3E}">
        <p14:creationId xmlns:p14="http://schemas.microsoft.com/office/powerpoint/2010/main" val="4131772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A6AF150-6D2A-4DA1-BED8-20A773521BD6}" type="slidenum">
              <a:rPr lang="en-US" smtClean="0"/>
              <a:t>2</a:t>
            </a:fld>
            <a:endParaRPr lang="en-US"/>
          </a:p>
        </p:txBody>
      </p:sp>
    </p:spTree>
    <p:extLst>
      <p:ext uri="{BB962C8B-B14F-4D97-AF65-F5344CB8AC3E}">
        <p14:creationId xmlns:p14="http://schemas.microsoft.com/office/powerpoint/2010/main" val="877049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20</a:t>
            </a:fld>
            <a:endParaRPr lang="en-US"/>
          </a:p>
        </p:txBody>
      </p:sp>
    </p:spTree>
    <p:extLst>
      <p:ext uri="{BB962C8B-B14F-4D97-AF65-F5344CB8AC3E}">
        <p14:creationId xmlns:p14="http://schemas.microsoft.com/office/powerpoint/2010/main" val="2829239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21</a:t>
            </a:fld>
            <a:endParaRPr lang="en-US"/>
          </a:p>
        </p:txBody>
      </p:sp>
    </p:spTree>
    <p:extLst>
      <p:ext uri="{BB962C8B-B14F-4D97-AF65-F5344CB8AC3E}">
        <p14:creationId xmlns:p14="http://schemas.microsoft.com/office/powerpoint/2010/main" val="59919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22</a:t>
            </a:fld>
            <a:endParaRPr lang="en-US"/>
          </a:p>
        </p:txBody>
      </p:sp>
    </p:spTree>
    <p:extLst>
      <p:ext uri="{BB962C8B-B14F-4D97-AF65-F5344CB8AC3E}">
        <p14:creationId xmlns:p14="http://schemas.microsoft.com/office/powerpoint/2010/main" val="2065369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course is also aligned to discipline-specific </a:t>
            </a:r>
            <a:r>
              <a:rPr lang="en-US" b="1" dirty="0"/>
              <a:t>areas of focus </a:t>
            </a:r>
            <a:r>
              <a:rPr lang="en-US" dirty="0"/>
              <a:t>that prioritize the critical reasoning skills and practices central to that discipline.</a:t>
            </a:r>
          </a:p>
          <a:p>
            <a:endParaRPr lang="en-US" dirty="0"/>
          </a:p>
          <a:p>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Whereas the shared principles promote </a:t>
            </a:r>
            <a:r>
              <a:rPr lang="en-US" sz="1200" b="0" i="0" u="sng" strike="noStrike" kern="1200" baseline="0" dirty="0">
                <a:solidFill>
                  <a:schemeClr val="tx1"/>
                </a:solidFill>
                <a:latin typeface="+mn-lt"/>
                <a:ea typeface="+mn-ea"/>
                <a:cs typeface="+mn-cs"/>
              </a:rPr>
              <a:t>horizontal</a:t>
            </a:r>
            <a:r>
              <a:rPr lang="en-US" sz="1200" b="0" i="0" u="none" strike="noStrike" kern="1200" baseline="0" dirty="0">
                <a:solidFill>
                  <a:schemeClr val="tx1"/>
                </a:solidFill>
                <a:latin typeface="+mn-lt"/>
                <a:ea typeface="+mn-ea"/>
                <a:cs typeface="+mn-cs"/>
              </a:rPr>
              <a:t> alignment across disciplines, the areas of focus provide </a:t>
            </a:r>
            <a:r>
              <a:rPr lang="en-US" sz="1200" b="1" i="0" u="sng"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same discipline.</a:t>
            </a:r>
            <a:endParaRPr lang="en-US" dirty="0"/>
          </a:p>
          <a:p>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23</a:t>
            </a:fld>
            <a:endParaRPr lang="en-US"/>
          </a:p>
        </p:txBody>
      </p:sp>
    </p:spTree>
    <p:extLst>
      <p:ext uri="{BB962C8B-B14F-4D97-AF65-F5344CB8AC3E}">
        <p14:creationId xmlns:p14="http://schemas.microsoft.com/office/powerpoint/2010/main" val="3420199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III: Pre-AP Courses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Provides an overview of the Pre-AP Courses available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Consider deleting slides for courses you are </a:t>
            </a:r>
            <a:r>
              <a:rPr lang="en-US" i="1" dirty="0"/>
              <a:t>not</a:t>
            </a:r>
            <a:r>
              <a:rPr lang="en-US" dirty="0"/>
              <a:t> offering</a:t>
            </a:r>
          </a:p>
        </p:txBody>
      </p:sp>
      <p:sp>
        <p:nvSpPr>
          <p:cNvPr id="4" name="Slide Number Placeholder 3"/>
          <p:cNvSpPr>
            <a:spLocks noGrp="1"/>
          </p:cNvSpPr>
          <p:nvPr>
            <p:ph type="sldNum" sz="quarter" idx="10"/>
          </p:nvPr>
        </p:nvSpPr>
        <p:spPr/>
        <p:txBody>
          <a:bodyPr/>
          <a:lstStyle/>
          <a:p>
            <a:fld id="{FA6AF150-6D2A-4DA1-BED8-20A773521BD6}" type="slidenum">
              <a:rPr lang="en-US" smtClean="0"/>
              <a:t>24</a:t>
            </a:fld>
            <a:endParaRPr lang="en-US"/>
          </a:p>
        </p:txBody>
      </p:sp>
    </p:spTree>
    <p:extLst>
      <p:ext uri="{BB962C8B-B14F-4D97-AF65-F5344CB8AC3E}">
        <p14:creationId xmlns:p14="http://schemas.microsoft.com/office/powerpoint/2010/main" val="2453626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25</a:t>
            </a:fld>
            <a:endParaRPr lang="en-US"/>
          </a:p>
        </p:txBody>
      </p:sp>
    </p:spTree>
    <p:extLst>
      <p:ext uri="{BB962C8B-B14F-4D97-AF65-F5344CB8AC3E}">
        <p14:creationId xmlns:p14="http://schemas.microsoft.com/office/powerpoint/2010/main" val="3654240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t>26</a:t>
            </a:fld>
            <a:endParaRPr lang="en-US"/>
          </a:p>
        </p:txBody>
      </p:sp>
    </p:spTree>
    <p:extLst>
      <p:ext uri="{BB962C8B-B14F-4D97-AF65-F5344CB8AC3E}">
        <p14:creationId xmlns:p14="http://schemas.microsoft.com/office/powerpoint/2010/main" val="3848732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437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17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17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Course frameworks </a:t>
            </a:r>
            <a:endParaRPr lang="en-US" dirty="0"/>
          </a:p>
          <a:p>
            <a:pPr marL="171450" indent="-171450">
              <a:buFont typeface="Arial,Sans-Serif"/>
              <a:buChar char="•"/>
            </a:pPr>
            <a:r>
              <a:rPr lang="en-US" dirty="0"/>
              <a:t>Provide </a:t>
            </a:r>
            <a:r>
              <a:rPr lang="en-US" b="1" dirty="0"/>
              <a:t>clear and focused </a:t>
            </a:r>
            <a:r>
              <a:rPr lang="en-US" dirty="0"/>
              <a:t>description of what students should know and be able to do as a result of the course.</a:t>
            </a:r>
          </a:p>
          <a:p>
            <a:pPr marL="171450" indent="-171450">
              <a:buFont typeface="Arial,Sans-Serif"/>
              <a:buChar char="•"/>
            </a:pPr>
            <a:r>
              <a:rPr lang="en-US" dirty="0"/>
              <a:t>Increases clarity and provides transparency to both teachers and students about the </a:t>
            </a:r>
            <a:r>
              <a:rPr lang="en-US" b="1" dirty="0"/>
              <a:t>most essential knowledge and skills students will need </a:t>
            </a:r>
            <a:r>
              <a:rPr lang="en-US" dirty="0"/>
              <a:t>for active, confident participation in subsequent high school courses, including Advanced Placement courses, as well as college coursework and postsecondary careers.</a:t>
            </a:r>
          </a:p>
          <a:p>
            <a:pPr marL="171450" indent="-171450">
              <a:buFont typeface="Arial,Sans-Serif"/>
              <a:buChar char="•"/>
            </a:pPr>
            <a:r>
              <a:rPr lang="en-US" dirty="0"/>
              <a:t>Deeply informed by </a:t>
            </a:r>
            <a:r>
              <a:rPr lang="en-US" b="1" dirty="0"/>
              <a:t>state standards </a:t>
            </a:r>
            <a:r>
              <a:rPr lang="en-US" dirty="0"/>
              <a:t>documents.</a:t>
            </a:r>
          </a:p>
          <a:p>
            <a:endParaRPr lang="en-US" dirty="0"/>
          </a:p>
          <a:p>
            <a:r>
              <a:rPr lang="en-US" b="1" u="sng" dirty="0"/>
              <a:t>Instructional Resources</a:t>
            </a:r>
            <a:endParaRPr lang="en-US" dirty="0"/>
          </a:p>
          <a:p>
            <a:pPr marL="171450" indent="-171450">
              <a:buFont typeface="Arial,Sans-Serif"/>
              <a:buChar char="•"/>
            </a:pPr>
            <a:r>
              <a:rPr lang="en-US" dirty="0"/>
              <a:t>Model lessons that feature </a:t>
            </a:r>
            <a:r>
              <a:rPr lang="en-US" b="1" dirty="0"/>
              <a:t>motivating classroom activities</a:t>
            </a:r>
            <a:r>
              <a:rPr lang="en-US" dirty="0"/>
              <a:t>, engaging texts and challenging practice.</a:t>
            </a:r>
          </a:p>
          <a:p>
            <a:pPr marL="171450" indent="-171450">
              <a:buFont typeface="Arial,Sans-Serif"/>
              <a:buChar char="•"/>
            </a:pPr>
            <a:r>
              <a:rPr lang="en-US" dirty="0"/>
              <a:t>Intended to model for teachers how to develop engaging instruction that addresses the content and skills of the course framework as well as bring the shared principles to life.</a:t>
            </a:r>
          </a:p>
          <a:p>
            <a:pPr marL="171450" indent="-171450">
              <a:buFont typeface="Arial,Sans-Serif"/>
              <a:buChar char="•"/>
            </a:pPr>
            <a:r>
              <a:rPr lang="en-US" dirty="0"/>
              <a:t>Provided digitally (in print for cost) </a:t>
            </a:r>
          </a:p>
          <a:p>
            <a:endParaRPr lang="en-US" dirty="0"/>
          </a:p>
          <a:p>
            <a:r>
              <a:rPr lang="en-US" b="1" u="sng" dirty="0"/>
              <a:t>Learning Checkpoints </a:t>
            </a:r>
            <a:endParaRPr lang="en-US" dirty="0"/>
          </a:p>
          <a:p>
            <a:pPr marL="171450" indent="-171450">
              <a:buFont typeface="Arial,Sans-Serif"/>
              <a:buChar char="•"/>
            </a:pPr>
            <a:r>
              <a:rPr lang="en-US" dirty="0"/>
              <a:t>Formative checks for understanding</a:t>
            </a:r>
          </a:p>
          <a:p>
            <a:pPr marL="171450" indent="-171450">
              <a:buFont typeface="Arial,Sans-Serif"/>
              <a:buChar char="•"/>
            </a:pPr>
            <a:r>
              <a:rPr lang="en-US" dirty="0"/>
              <a:t>8 learning checkpoints per course, 2 per Unit</a:t>
            </a:r>
          </a:p>
          <a:p>
            <a:pPr marL="171450" indent="-171450">
              <a:buFont typeface="Arial,Sans-Serif"/>
              <a:buChar char="•"/>
            </a:pPr>
            <a:r>
              <a:rPr lang="en-US" dirty="0"/>
              <a:t>Digitally-delivered</a:t>
            </a:r>
          </a:p>
          <a:p>
            <a:pPr marL="171450" indent="-171450">
              <a:buFont typeface="Arial,Sans-Serif"/>
              <a:buChar char="•"/>
            </a:pPr>
            <a:r>
              <a:rPr lang="en-US" dirty="0"/>
              <a:t>Multiple-choice</a:t>
            </a:r>
          </a:p>
          <a:p>
            <a:pPr marL="171450" indent="-171450">
              <a:buFont typeface="Arial,Sans-Serif"/>
              <a:buChar char="•"/>
            </a:pPr>
            <a:r>
              <a:rPr lang="en-US" dirty="0"/>
              <a:t>Completed with one class period</a:t>
            </a:r>
          </a:p>
          <a:p>
            <a:pPr marL="171450" indent="-171450">
              <a:buFont typeface="Arial,Sans-Serif"/>
              <a:buChar char="•"/>
            </a:pPr>
            <a:r>
              <a:rPr lang="en-US" dirty="0"/>
              <a:t>Student- and teacher-facing reporting</a:t>
            </a:r>
          </a:p>
          <a:p>
            <a:endParaRPr lang="en-US" dirty="0"/>
          </a:p>
          <a:p>
            <a:r>
              <a:rPr lang="en-US" b="1" u="sng" dirty="0"/>
              <a:t>Collaborative Educator Workshops: </a:t>
            </a:r>
            <a:r>
              <a:rPr lang="en-US" dirty="0">
                <a:hlinkClick r:id="rId3"/>
              </a:rPr>
              <a:t>https://pre-ap.collegeboard.org/professional-learning</a:t>
            </a:r>
            <a:endParaRPr lang="en-US" dirty="0"/>
          </a:p>
          <a:p>
            <a:pPr marL="171450" indent="-171450">
              <a:buFont typeface="Arial,Sans-Serif"/>
              <a:buChar char="•"/>
            </a:pPr>
            <a:r>
              <a:rPr lang="en-US" dirty="0"/>
              <a:t>Online Foundational Module Series </a:t>
            </a:r>
          </a:p>
          <a:p>
            <a:pPr marL="171450" indent="-171450">
              <a:buFont typeface="Arial,Sans-Serif"/>
              <a:buChar char="•"/>
            </a:pPr>
            <a:r>
              <a:rPr lang="en-US" dirty="0"/>
              <a:t>Online Performance Task Scoring Modules</a:t>
            </a:r>
          </a:p>
          <a:p>
            <a:pPr marL="171450" indent="-171450">
              <a:buFont typeface="Arial,Sans-Serif"/>
              <a:buChar char="•"/>
            </a:pPr>
            <a:r>
              <a:rPr lang="en-US" dirty="0"/>
              <a:t>Online Leadership Workshop</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3</a:t>
            </a:fld>
            <a:endParaRPr lang="en-US"/>
          </a:p>
        </p:txBody>
      </p:sp>
    </p:spTree>
    <p:extLst>
      <p:ext uri="{BB962C8B-B14F-4D97-AF65-F5344CB8AC3E}">
        <p14:creationId xmlns:p14="http://schemas.microsoft.com/office/powerpoint/2010/main" val="302970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389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0190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7061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3667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Modules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Modules and performance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Module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9690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A6AF150-6D2A-4DA1-BED8-20A773521BD6}" type="slidenum">
              <a:rPr lang="en-US" smtClean="0"/>
              <a:t>36</a:t>
            </a:fld>
            <a:endParaRPr lang="en-US"/>
          </a:p>
        </p:txBody>
      </p:sp>
    </p:spTree>
    <p:extLst>
      <p:ext uri="{BB962C8B-B14F-4D97-AF65-F5344CB8AC3E}">
        <p14:creationId xmlns:p14="http://schemas.microsoft.com/office/powerpoint/2010/main" val="20238987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37</a:t>
            </a:fld>
            <a:endParaRPr lang="en-US"/>
          </a:p>
        </p:txBody>
      </p:sp>
    </p:spTree>
    <p:extLst>
      <p:ext uri="{BB962C8B-B14F-4D97-AF65-F5344CB8AC3E}">
        <p14:creationId xmlns:p14="http://schemas.microsoft.com/office/powerpoint/2010/main" val="1530316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38</a:t>
            </a:fld>
            <a:endParaRPr lang="en-US"/>
          </a:p>
        </p:txBody>
      </p:sp>
    </p:spTree>
    <p:extLst>
      <p:ext uri="{BB962C8B-B14F-4D97-AF65-F5344CB8AC3E}">
        <p14:creationId xmlns:p14="http://schemas.microsoft.com/office/powerpoint/2010/main" val="4147381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39</a:t>
            </a:fld>
            <a:endParaRPr lang="en-US"/>
          </a:p>
        </p:txBody>
      </p:sp>
    </p:spTree>
    <p:extLst>
      <p:ext uri="{BB962C8B-B14F-4D97-AF65-F5344CB8AC3E}">
        <p14:creationId xmlns:p14="http://schemas.microsoft.com/office/powerpoint/2010/main" val="1080266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t>40</a:t>
            </a:fld>
            <a:endParaRPr lang="en-US"/>
          </a:p>
        </p:txBody>
      </p:sp>
    </p:spTree>
    <p:extLst>
      <p:ext uri="{BB962C8B-B14F-4D97-AF65-F5344CB8AC3E}">
        <p14:creationId xmlns:p14="http://schemas.microsoft.com/office/powerpoint/2010/main" val="2633482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Pre-AP courses invite all students to learn, grow, and succeed through focused content, horizontally and vertically aligned instruction, and targeted assessments for learning. Pre-AP Professional Learning prepares teachers and leaders to use Pre-AP in their schools.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AF150-6D2A-4DA1-BED8-20A773521B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570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17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43</a:t>
            </a:fld>
            <a:endParaRPr lang="en-US"/>
          </a:p>
        </p:txBody>
      </p:sp>
    </p:spTree>
    <p:extLst>
      <p:ext uri="{BB962C8B-B14F-4D97-AF65-F5344CB8AC3E}">
        <p14:creationId xmlns:p14="http://schemas.microsoft.com/office/powerpoint/2010/main" val="240183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17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5"/>
          </p:nvPr>
        </p:nvSpPr>
        <p:spPr/>
        <p:txBody>
          <a:bodyPr/>
          <a:lstStyle/>
          <a:p>
            <a:fld id="{5F3EC56D-A4BA-4A41-B0DB-BC0A1EBC2E62}" type="slidenum">
              <a:rPr lang="en-US" smtClean="0"/>
              <a:t>45</a:t>
            </a:fld>
            <a:endParaRPr lang="en-US"/>
          </a:p>
        </p:txBody>
      </p:sp>
    </p:spTree>
    <p:extLst>
      <p:ext uri="{BB962C8B-B14F-4D97-AF65-F5344CB8AC3E}">
        <p14:creationId xmlns:p14="http://schemas.microsoft.com/office/powerpoint/2010/main" val="31892127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a:t>Course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Pre-AP courses focus deeply on a limited number of concepts and skills with the broadest relevance for high school coursework and college and career success.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framework serves as the foundation of the course and defines these prioritized concepts and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The course design provides students and teachers with intentional permission to slow down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Instructional Units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I</a:t>
            </a:r>
            <a:r>
              <a:rPr lang="en-US" sz="1200" b="1" i="0" u="none" strike="noStrike" kern="1200" baseline="0" dirty="0">
                <a:solidFill>
                  <a:schemeClr val="tx1"/>
                </a:solidFill>
                <a:latin typeface="+mn-lt"/>
                <a:ea typeface="+mn-ea"/>
                <a:cs typeface="+mn-cs"/>
              </a:rPr>
              <a:t>nstructional units </a:t>
            </a:r>
            <a:r>
              <a:rPr lang="en-US" sz="1200" b="0" i="0" u="none" strike="noStrike" kern="1200" baseline="0" dirty="0">
                <a:solidFill>
                  <a:schemeClr val="tx1"/>
                </a:solidFill>
                <a:latin typeface="+mn-lt"/>
                <a:ea typeface="+mn-ea"/>
                <a:cs typeface="+mn-cs"/>
              </a:rPr>
              <a:t>and assessments are based directly on this focused framework.</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Teacher resources, available in print and online, include a robust set of model lessons </a:t>
            </a:r>
            <a:r>
              <a:rPr lang="en-US" sz="1200" b="1" i="0" u="sng" strike="noStrike" kern="1200" baseline="0" dirty="0">
                <a:solidFill>
                  <a:srgbClr val="FF0000"/>
                </a:solidFill>
                <a:highlight>
                  <a:srgbClr val="FFFF00"/>
                </a:highlight>
                <a:latin typeface="+mn-lt"/>
                <a:ea typeface="+mn-ea"/>
                <a:cs typeface="+mn-cs"/>
              </a:rPr>
              <a:t>for each Instructional Unit </a:t>
            </a:r>
            <a:r>
              <a:rPr lang="en-US" sz="1200" b="0" i="0" u="none" strike="noStrike" kern="1200" baseline="0" dirty="0">
                <a:solidFill>
                  <a:schemeClr val="tx1"/>
                </a:solidFill>
                <a:latin typeface="+mn-lt"/>
                <a:ea typeface="+mn-ea"/>
                <a:cs typeface="+mn-cs"/>
              </a:rPr>
              <a:t>that demonstrate how to translate the course framework, shared principles, and areas of focus into daily instruction. </a:t>
            </a:r>
            <a:r>
              <a:rPr lang="en-US" sz="1200" b="1" i="0" u="none" strike="noStrike" kern="1200" baseline="0" dirty="0">
                <a:solidFill>
                  <a:schemeClr val="tx1"/>
                </a:solidFill>
                <a:latin typeface="+mn-lt"/>
                <a:ea typeface="+mn-ea"/>
                <a:cs typeface="+mn-cs"/>
              </a:rPr>
              <a:t>Use of the model lessons is encouraged but not required</a:t>
            </a:r>
            <a:r>
              <a:rPr lang="en-US" sz="1200" b="0" i="0" u="none" strike="noStrike" kern="1200" baseline="0" dirty="0">
                <a:solidFill>
                  <a:schemeClr val="tx1"/>
                </a:solidFill>
                <a:latin typeface="+mn-lt"/>
                <a:ea typeface="+mn-ea"/>
                <a:cs typeface="+mn-cs"/>
              </a:rPr>
              <a:t>.</a:t>
            </a:r>
            <a:endParaRPr lang="en-US" dirty="0"/>
          </a:p>
          <a:p>
            <a:endParaRPr lang="en-US" dirty="0"/>
          </a:p>
          <a:p>
            <a:r>
              <a:rPr lang="en-US" sz="1200" b="0" i="0" u="none" strike="noStrike" kern="1200" baseline="0" dirty="0">
                <a:solidFill>
                  <a:schemeClr val="tx1"/>
                </a:solidFill>
                <a:latin typeface="+mn-lt"/>
                <a:ea typeface="+mn-ea"/>
                <a:cs typeface="+mn-cs"/>
              </a:rPr>
              <a:t>Areas of Focus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are discipline-specific reasoning skills that students develop and leverage as they engage with content.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areas of focus provide </a:t>
            </a:r>
            <a:r>
              <a:rPr lang="en-US" sz="1200" b="1" i="0" u="none" strike="noStrike" kern="1200" baseline="0" dirty="0">
                <a:solidFill>
                  <a:schemeClr val="tx1"/>
                </a:solidFill>
                <a:latin typeface="+mn-lt"/>
                <a:ea typeface="+mn-ea"/>
                <a:cs typeface="+mn-cs"/>
              </a:rPr>
              <a:t>vertical alignment </a:t>
            </a:r>
            <a:r>
              <a:rPr lang="en-US" sz="1200" b="0" i="0" u="none" strike="noStrike" kern="1200" baseline="0" dirty="0">
                <a:solidFill>
                  <a:schemeClr val="tx1"/>
                </a:solidFill>
                <a:latin typeface="+mn-lt"/>
                <a:ea typeface="+mn-ea"/>
                <a:cs typeface="+mn-cs"/>
              </a:rPr>
              <a:t>within a discipline, giving students the opportunity to strengthen and deepen their work with these skills in subsequent courses in the </a:t>
            </a:r>
            <a:r>
              <a:rPr lang="en-US" sz="1200" b="1" i="0" u="none" strike="noStrike" kern="1200" baseline="0" dirty="0">
                <a:solidFill>
                  <a:schemeClr val="tx1"/>
                </a:solidFill>
                <a:latin typeface="+mn-lt"/>
                <a:ea typeface="+mn-ea"/>
                <a:cs typeface="+mn-cs"/>
              </a:rPr>
              <a:t>same</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discipline</a:t>
            </a:r>
            <a:r>
              <a:rPr lang="en-US" sz="1200" b="0" i="0" u="none" strike="noStrike" kern="1200" baseline="0" dirty="0">
                <a:solidFill>
                  <a:schemeClr val="tx1"/>
                </a:solidFill>
                <a:latin typeface="+mn-lt"/>
                <a:ea typeface="+mn-ea"/>
                <a:cs typeface="+mn-cs"/>
              </a:rPr>
              <a: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Note the areas of focus remain consistent across </a:t>
            </a:r>
            <a:r>
              <a:rPr lang="en-US" sz="1200" b="0" i="0" u="sng" strike="noStrike" kern="1200" baseline="0" dirty="0">
                <a:solidFill>
                  <a:schemeClr val="tx1"/>
                </a:solidFill>
                <a:latin typeface="+mn-lt"/>
                <a:ea typeface="+mn-ea"/>
                <a:cs typeface="+mn-cs"/>
              </a:rPr>
              <a:t>all courses within a discipline</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EC56D-A4BA-4A41-B0DB-BC0A1EBC2E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17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AF150-6D2A-4DA1-BED8-20A773521BD6}" type="slidenum">
              <a:rPr lang="en-US" smtClean="0"/>
              <a:t>48</a:t>
            </a:fld>
            <a:endParaRPr lang="en-US"/>
          </a:p>
        </p:txBody>
      </p:sp>
    </p:spTree>
    <p:extLst>
      <p:ext uri="{BB962C8B-B14F-4D97-AF65-F5344CB8AC3E}">
        <p14:creationId xmlns:p14="http://schemas.microsoft.com/office/powerpoint/2010/main" val="28091625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4"/>
              </a:buClr>
              <a:buFont typeface="Wingdings" pitchFamily="2" charset="2"/>
              <a:buChar char="§"/>
            </a:pPr>
            <a:r>
              <a:rPr lang="en-US" sz="1200" b="1" dirty="0" err="1">
                <a:solidFill>
                  <a:srgbClr val="009CDE"/>
                </a:solidFill>
              </a:rPr>
              <a:t>SpringBoard</a:t>
            </a:r>
            <a:r>
              <a:rPr lang="en-US" sz="1200" baseline="30000" dirty="0">
                <a:solidFill>
                  <a:srgbClr val="009CDE"/>
                </a:solidFill>
              </a:rPr>
              <a:t>®</a:t>
            </a:r>
            <a:r>
              <a:rPr lang="en-US" sz="1200" b="1" dirty="0">
                <a:solidFill>
                  <a:srgbClr val="009CDE"/>
                </a:solidFill>
              </a:rPr>
              <a:t> provides a full curriculum solution for Pre-AP schools in Math and English Language Arts.</a:t>
            </a:r>
          </a:p>
          <a:p>
            <a:pPr>
              <a:buClr>
                <a:schemeClr val="accent4"/>
              </a:buClr>
              <a:buFont typeface="Wingdings" pitchFamily="2" charset="2"/>
              <a:buNone/>
            </a:pPr>
            <a:endParaRPr lang="en-US" sz="1200" b="1" dirty="0">
              <a:solidFill>
                <a:srgbClr val="009CDE"/>
              </a:solidFill>
            </a:endParaRPr>
          </a:p>
          <a:p>
            <a:pPr>
              <a:buClr>
                <a:schemeClr val="accent4"/>
              </a:buClr>
              <a:buFont typeface="Wingdings" pitchFamily="2" charset="2"/>
              <a:buChar char="§"/>
            </a:pPr>
            <a:r>
              <a:rPr lang="en-US" sz="1200" dirty="0"/>
              <a:t>Pre-AP schools that also use </a:t>
            </a:r>
            <a:r>
              <a:rPr lang="en-US" sz="1200" dirty="0" err="1"/>
              <a:t>SpringBoard</a:t>
            </a:r>
            <a:r>
              <a:rPr lang="en-US" sz="1200" dirty="0"/>
              <a:t> receive curriculum pathway documents that indicate which </a:t>
            </a:r>
            <a:r>
              <a:rPr lang="en-US" sz="1200" dirty="0" err="1"/>
              <a:t>SpringBoard</a:t>
            </a:r>
            <a:r>
              <a:rPr lang="en-US" sz="1200" dirty="0"/>
              <a:t> activities and assessments to use with Pre-AP courses in order to fully address the course frameworks.</a:t>
            </a:r>
          </a:p>
          <a:p>
            <a:pPr>
              <a:buClr>
                <a:schemeClr val="accent4"/>
              </a:buClr>
              <a:buFont typeface="Wingdings" pitchFamily="2" charset="2"/>
              <a:buNone/>
            </a:pPr>
            <a:endParaRPr lang="en-US" sz="1200" dirty="0"/>
          </a:p>
          <a:p>
            <a:pPr marL="457200" marR="0" lvl="1" indent="0" algn="l" defTabSz="914400" rtl="0" eaLnBrk="1" fontAlgn="auto" latinLnBrk="0" hangingPunct="1">
              <a:lnSpc>
                <a:spcPct val="100000"/>
              </a:lnSpc>
              <a:spcBef>
                <a:spcPts val="0"/>
              </a:spcBef>
              <a:spcAft>
                <a:spcPts val="0"/>
              </a:spcAft>
              <a:buClr>
                <a:schemeClr val="accent4"/>
              </a:buClr>
              <a:buSzTx/>
              <a:buFont typeface="Wingdings" pitchFamily="2" charset="2"/>
              <a:buChar char="§"/>
              <a:tabLst/>
              <a:defRPr/>
            </a:pPr>
            <a:r>
              <a:rPr lang="en-US" altLang="zh-CN" dirty="0"/>
              <a:t>The Curriculum Pathway documents reflect one approach to using </a:t>
            </a:r>
            <a:r>
              <a:rPr lang="en-US" altLang="zh-CN" dirty="0" err="1"/>
              <a:t>SpringBoard</a:t>
            </a:r>
            <a:r>
              <a:rPr lang="en-US" altLang="zh-CN" dirty="0"/>
              <a:t> materials along with all of the Pre-AP model lessons to meet the expectations of the Pre-AP course framework. We encourage teachers to adapt this approach to support their students’ differentiation or assessment needs, or to </a:t>
            </a:r>
            <a:r>
              <a:rPr lang="en-US" altLang="zh-CN" dirty="0" err="1"/>
              <a:t>to</a:t>
            </a:r>
            <a:r>
              <a:rPr lang="en-US" altLang="zh-CN" dirty="0"/>
              <a:t> meet state-specific requirements. The resources available in SpringBoard provide teachers the flexibility to meet all their students’ needs, while attending to the Pre-AP course framework and assessment commitments.​</a:t>
            </a:r>
            <a:endParaRPr lang="en-US" sz="1200" dirty="0"/>
          </a:p>
          <a:p>
            <a:pPr>
              <a:buClr>
                <a:schemeClr val="accent4"/>
              </a:buClr>
              <a:buFont typeface="Wingdings" pitchFamily="2" charset="2"/>
              <a:buChar char="§"/>
            </a:pPr>
            <a:endParaRPr lang="en-US" sz="1200" dirty="0"/>
          </a:p>
          <a:p>
            <a:pPr>
              <a:buClr>
                <a:schemeClr val="accent4"/>
              </a:buClr>
              <a:buFont typeface="Wingdings" pitchFamily="2" charset="2"/>
              <a:buChar char="§"/>
            </a:pPr>
            <a:r>
              <a:rPr lang="en-US" sz="1200" dirty="0"/>
              <a:t>Beginning with the </a:t>
            </a:r>
            <a:r>
              <a:rPr lang="en-US" sz="1200" b="1" dirty="0" err="1">
                <a:solidFill>
                  <a:srgbClr val="009CDE"/>
                </a:solidFill>
              </a:rPr>
              <a:t>SpringBoard</a:t>
            </a:r>
            <a:r>
              <a:rPr lang="en-US" sz="1200" b="1" dirty="0">
                <a:solidFill>
                  <a:srgbClr val="009CDE"/>
                </a:solidFill>
              </a:rPr>
              <a:t> National ELA and Texas High School ELA 2021 editions</a:t>
            </a:r>
            <a:r>
              <a:rPr lang="en-US" sz="1200" dirty="0"/>
              <a:t> launching in fall 2020, Pre-AP model lessons will be fully integrated into the grade 9 </a:t>
            </a:r>
            <a:r>
              <a:rPr lang="en-US" sz="1200" dirty="0" err="1"/>
              <a:t>SpringBoard</a:t>
            </a:r>
            <a:r>
              <a:rPr lang="en-US" sz="1200" dirty="0"/>
              <a:t> editions, with deep alignment at other grade levels.</a:t>
            </a:r>
          </a:p>
          <a:p>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49</a:t>
            </a:fld>
            <a:endParaRPr lang="en-US"/>
          </a:p>
        </p:txBody>
      </p:sp>
    </p:spTree>
    <p:extLst>
      <p:ext uri="{BB962C8B-B14F-4D97-AF65-F5344CB8AC3E}">
        <p14:creationId xmlns:p14="http://schemas.microsoft.com/office/powerpoint/2010/main" val="3079318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Remove this slide if not relevant to your audience.</a:t>
            </a:r>
          </a:p>
          <a:p>
            <a:r>
              <a:rPr lang="en-US" dirty="0"/>
              <a:t>The Pre-AP Program recognizes the autonomy of secondary schools and districts in setting course participation policies that best meet their students’ unique needs and learning goals. At the same time, Pre-AP courses are specifically designed to provide grade-level coursework based on high school content, skills, and expectations.  </a:t>
            </a:r>
            <a:endParaRPr lang="en-US" dirty="0">
              <a:cs typeface="Calibri"/>
            </a:endParaRPr>
          </a:p>
          <a:p>
            <a:r>
              <a:rPr lang="en-US" dirty="0"/>
              <a:t>Pre-AP courses should be offered at the middle school level only if those middle school courses are intended to meet high-school level standards. For example, while Pre-AP Algebra 1 may be appropriate for middle school students who are taking high-school-level Algebra 1, Pre-AP Biology would not be a suitable replacement for an existing Biology course that addresses middle school standards.  </a:t>
            </a:r>
            <a:endParaRPr lang="en-US" dirty="0">
              <a:cs typeface="Calibri"/>
            </a:endParaRPr>
          </a:p>
          <a:p>
            <a:r>
              <a:rPr lang="en-US" dirty="0"/>
              <a:t>When considering offering Pre-AP to younger students, educators should be mindful that College Board believes students are best served by coursework focusing on the academic building blocks necessary for later, successful enrollment in college-level courses. Additionally, Pre-AP is focused on equity and access. All students enrolled in on-level courses should participate in the Pre-AP Program.  </a:t>
            </a:r>
          </a:p>
          <a:p>
            <a:endParaRPr lang="en-US" dirty="0">
              <a:cs typeface="Calibri"/>
            </a:endParaRPr>
          </a:p>
          <a:p>
            <a:r>
              <a:rPr lang="en-US" dirty="0">
                <a:cs typeface="Calibri"/>
              </a:rPr>
              <a:t>Students who are under the age of 13 must have parent permission to create their account. The College Board will provide resources to support this for schools offering the program to younger students.</a:t>
            </a:r>
          </a:p>
          <a:p>
            <a:endParaRPr lang="en-US" dirty="0">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50</a:t>
            </a:fld>
            <a:endParaRPr lang="en-US"/>
          </a:p>
        </p:txBody>
      </p:sp>
    </p:spTree>
    <p:extLst>
      <p:ext uri="{BB962C8B-B14F-4D97-AF65-F5344CB8AC3E}">
        <p14:creationId xmlns:p14="http://schemas.microsoft.com/office/powerpoint/2010/main" val="7886926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6AF150-6D2A-4DA1-BED8-20A773521BD6}" type="slidenum">
              <a:rPr lang="en-US" smtClean="0"/>
              <a:t>51</a:t>
            </a:fld>
            <a:endParaRPr lang="en-US"/>
          </a:p>
        </p:txBody>
      </p:sp>
    </p:spTree>
    <p:extLst>
      <p:ext uri="{BB962C8B-B14F-4D97-AF65-F5344CB8AC3E}">
        <p14:creationId xmlns:p14="http://schemas.microsoft.com/office/powerpoint/2010/main" val="28091625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52</a:t>
            </a:fld>
            <a:endParaRPr lang="en-US"/>
          </a:p>
        </p:txBody>
      </p:sp>
    </p:spTree>
    <p:extLst>
      <p:ext uri="{BB962C8B-B14F-4D97-AF65-F5344CB8AC3E}">
        <p14:creationId xmlns:p14="http://schemas.microsoft.com/office/powerpoint/2010/main" val="2885087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A6AF150-6D2A-4DA1-BED8-20A773521BD6}" type="slidenum">
              <a:rPr lang="en-US" smtClean="0"/>
              <a:t>5</a:t>
            </a:fld>
            <a:endParaRPr lang="en-US"/>
          </a:p>
        </p:txBody>
      </p:sp>
    </p:spTree>
    <p:extLst>
      <p:ext uri="{BB962C8B-B14F-4D97-AF65-F5344CB8AC3E}">
        <p14:creationId xmlns:p14="http://schemas.microsoft.com/office/powerpoint/2010/main" val="39151931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B55775D-9F08-D241-8F83-AE7EB1FC2A70}" type="slidenum">
              <a:rPr lang="en-US" smtClean="0"/>
              <a:t>53</a:t>
            </a:fld>
            <a:endParaRPr lang="en-US"/>
          </a:p>
        </p:txBody>
      </p:sp>
    </p:spTree>
    <p:extLst>
      <p:ext uri="{BB962C8B-B14F-4D97-AF65-F5344CB8AC3E}">
        <p14:creationId xmlns:p14="http://schemas.microsoft.com/office/powerpoint/2010/main" val="3152802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segment explores why the College Board believes Pre-AP is the best way to bring equity and access to all students.</a:t>
            </a:r>
          </a:p>
          <a:p>
            <a:r>
              <a:rPr lang="en-US" dirty="0"/>
              <a:t> </a:t>
            </a:r>
          </a:p>
          <a:p>
            <a:r>
              <a:rPr lang="en-US" dirty="0"/>
              <a:t>Throughout this segment, help participants draw connections to your own site / district vision for all students. </a:t>
            </a:r>
          </a:p>
        </p:txBody>
      </p:sp>
      <p:sp>
        <p:nvSpPr>
          <p:cNvPr id="4" name="Slide Number Placeholder 3"/>
          <p:cNvSpPr>
            <a:spLocks noGrp="1"/>
          </p:cNvSpPr>
          <p:nvPr>
            <p:ph type="sldNum" sz="quarter" idx="10"/>
          </p:nvPr>
        </p:nvSpPr>
        <p:spPr/>
        <p:txBody>
          <a:bodyPr/>
          <a:lstStyle/>
          <a:p>
            <a:fld id="{FA6AF150-6D2A-4DA1-BED8-20A773521BD6}" type="slidenum">
              <a:rPr lang="en-US" smtClean="0"/>
              <a:t>6</a:t>
            </a:fld>
            <a:endParaRPr lang="en-US"/>
          </a:p>
        </p:txBody>
      </p:sp>
    </p:spTree>
    <p:extLst>
      <p:ext uri="{BB962C8B-B14F-4D97-AF65-F5344CB8AC3E}">
        <p14:creationId xmlns:p14="http://schemas.microsoft.com/office/powerpoint/2010/main" val="250305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A6AF150-6D2A-4DA1-BED8-20A773521BD6}" type="slidenum">
              <a:rPr lang="en-US" smtClean="0"/>
              <a:t>7</a:t>
            </a:fld>
            <a:endParaRPr lang="en-US"/>
          </a:p>
        </p:txBody>
      </p:sp>
    </p:spTree>
    <p:extLst>
      <p:ext uri="{BB962C8B-B14F-4D97-AF65-F5344CB8AC3E}">
        <p14:creationId xmlns:p14="http://schemas.microsoft.com/office/powerpoint/2010/main" val="1146112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Please play the following video on YouTube: </a:t>
            </a:r>
            <a:r>
              <a:rPr lang="en-US" sz="1200" b="0" i="0" u="none" strike="noStrike" kern="1200" dirty="0">
                <a:solidFill>
                  <a:schemeClr val="tx1"/>
                </a:solidFill>
                <a:effectLst/>
                <a:latin typeface="+mn-lt"/>
                <a:ea typeface="+mn-ea"/>
                <a:cs typeface="+mn-cs"/>
                <a:hlinkClick r:id="rId3"/>
              </a:rPr>
              <a:t>https://youtu.be/u5mkCKOhKlY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A6AF150-6D2A-4DA1-BED8-20A773521BD6}" type="slidenum">
              <a:rPr lang="en-US" smtClean="0"/>
              <a:t>8</a:t>
            </a:fld>
            <a:endParaRPr lang="en-US"/>
          </a:p>
        </p:txBody>
      </p:sp>
    </p:spTree>
    <p:extLst>
      <p:ext uri="{BB962C8B-B14F-4D97-AF65-F5344CB8AC3E}">
        <p14:creationId xmlns:p14="http://schemas.microsoft.com/office/powerpoint/2010/main" val="146616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Pre-AP for all means that </a:t>
            </a:r>
            <a:r>
              <a:rPr lang="en-US" dirty="0" err="1"/>
              <a:t>PreAP</a:t>
            </a:r>
            <a:r>
              <a:rPr lang="en-US" dirty="0"/>
              <a:t> frameworks and assessments ARE the foundation for ALL sections of the particular course.</a:t>
            </a:r>
          </a:p>
          <a:p>
            <a:endParaRPr lang="en-US" dirty="0"/>
          </a:p>
          <a:p>
            <a:r>
              <a:rPr lang="en-US" dirty="0"/>
              <a:t>The Pre-AP Equity and Access Policy highlights that all students deserve this opportunity.  </a:t>
            </a:r>
          </a:p>
          <a:p>
            <a:endParaRPr lang="en-US" dirty="0"/>
          </a:p>
          <a:p>
            <a:r>
              <a:rPr lang="en-US" sz="1200" b="0" i="0" kern="1200" dirty="0">
                <a:solidFill>
                  <a:schemeClr val="tx1"/>
                </a:solidFill>
                <a:effectLst/>
                <a:latin typeface="+mn-lt"/>
                <a:ea typeface="+mn-ea"/>
                <a:cs typeface="+mn-cs"/>
              </a:rPr>
              <a:t>The </a:t>
            </a:r>
            <a:r>
              <a:rPr lang="en-US" sz="1200" b="0" i="0" kern="1200" dirty="0" err="1">
                <a:solidFill>
                  <a:schemeClr val="tx1"/>
                </a:solidFill>
                <a:effectLst/>
                <a:latin typeface="+mn-lt"/>
                <a:ea typeface="+mn-ea"/>
                <a:cs typeface="+mn-cs"/>
              </a:rPr>
              <a:t>Pre-AP®Program</a:t>
            </a:r>
            <a:r>
              <a:rPr lang="en-US" sz="1200" b="0" i="0" kern="1200" dirty="0">
                <a:solidFill>
                  <a:schemeClr val="tx1"/>
                </a:solidFill>
                <a:effectLst/>
                <a:latin typeface="+mn-lt"/>
                <a:ea typeface="+mn-ea"/>
                <a:cs typeface="+mn-cs"/>
              </a:rPr>
              <a:t> recognizes the autonomy of secondary schools and districts in setting course participation policies that best meet their students’ unique needs and learning goals. At the same time, Pre-AP courses are specifically designed to provide grade-level course work based on high school content, skills, and expectations.</a:t>
            </a:r>
            <a:endParaRPr lang="en-US" dirty="0"/>
          </a:p>
        </p:txBody>
      </p:sp>
      <p:sp>
        <p:nvSpPr>
          <p:cNvPr id="4" name="Slide Number Placeholder 3"/>
          <p:cNvSpPr>
            <a:spLocks noGrp="1"/>
          </p:cNvSpPr>
          <p:nvPr>
            <p:ph type="sldNum" sz="quarter" idx="5"/>
          </p:nvPr>
        </p:nvSpPr>
        <p:spPr/>
        <p:txBody>
          <a:bodyPr/>
          <a:lstStyle/>
          <a:p>
            <a:fld id="{FA6AF150-6D2A-4DA1-BED8-20A773521BD6}" type="slidenum">
              <a:rPr lang="en-US" smtClean="0"/>
              <a:t>9</a:t>
            </a:fld>
            <a:endParaRPr lang="en-US"/>
          </a:p>
        </p:txBody>
      </p:sp>
    </p:spTree>
    <p:extLst>
      <p:ext uri="{BB962C8B-B14F-4D97-AF65-F5344CB8AC3E}">
        <p14:creationId xmlns:p14="http://schemas.microsoft.com/office/powerpoint/2010/main" val="120259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Data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3A8961-842B-124A-86F8-DCE91E82EAC0}"/>
              </a:ext>
            </a:extLst>
          </p:cNvPr>
          <p:cNvSpPr/>
          <p:nvPr userDrawn="1"/>
        </p:nvSpPr>
        <p:spPr>
          <a:xfrm>
            <a:off x="88" y="1"/>
            <a:ext cx="4776893" cy="72231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6" b="0" i="0" u="none" strike="noStrike" kern="1200" cap="none" spc="0" normalizeH="0" baseline="0" noProof="0">
              <a:ln>
                <a:noFill/>
              </a:ln>
              <a:solidFill>
                <a:srgbClr val="DCDCDC">
                  <a:lumMod val="85000"/>
                </a:srgbClr>
              </a:solidFill>
              <a:effectLst/>
              <a:uLnTx/>
              <a:uFillTx/>
              <a:latin typeface="Arial" panose="020B0604020202020204" pitchFamily="34" charset="0"/>
              <a:cs typeface="Arial" panose="020B0604020202020204" pitchFamily="34" charset="0"/>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14" name="Rectangle 13">
            <a:extLst>
              <a:ext uri="{FF2B5EF4-FFF2-40B4-BE49-F238E27FC236}">
                <a16:creationId xmlns:a16="http://schemas.microsoft.com/office/drawing/2014/main" id="{E481D15E-66A7-4640-985D-5E60E5CCB398}"/>
              </a:ext>
            </a:extLst>
          </p:cNvPr>
          <p:cNvSpPr/>
          <p:nvPr userDrawn="1"/>
        </p:nvSpPr>
        <p:spPr>
          <a:xfrm>
            <a:off x="491015" y="474663"/>
            <a:ext cx="3575554" cy="99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6" b="0" i="0" u="none" strike="noStrike" kern="1200" cap="none" spc="0" normalizeH="0" baseline="0" noProof="0">
              <a:ln>
                <a:noFill/>
              </a:ln>
              <a:solidFill>
                <a:srgbClr val="1E1E1E"/>
              </a:solidFill>
              <a:effectLst/>
              <a:uLnTx/>
              <a:uFillTx/>
              <a:latin typeface="Roboto"/>
              <a:ea typeface="+mn-ea"/>
              <a:cs typeface="+mn-cs"/>
            </a:endParaRPr>
          </a:p>
        </p:txBody>
      </p:sp>
      <p:sp>
        <p:nvSpPr>
          <p:cNvPr id="9" name="Slide title"/>
          <p:cNvSpPr>
            <a:spLocks noGrp="1" noChangeArrowheads="1"/>
          </p:cNvSpPr>
          <p:nvPr>
            <p:ph type="title"/>
          </p:nvPr>
        </p:nvSpPr>
        <p:spPr bwMode="gray">
          <a:xfrm>
            <a:off x="152920" y="624208"/>
            <a:ext cx="4342880" cy="86169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12" name="Rectangle 11">
            <a:extLst>
              <a:ext uri="{FF2B5EF4-FFF2-40B4-BE49-F238E27FC236}">
                <a16:creationId xmlns:a16="http://schemas.microsoft.com/office/drawing/2014/main" id="{A5DEEE7C-76AC-0D48-AC5D-8D7398288740}"/>
              </a:ext>
            </a:extLst>
          </p:cNvPr>
          <p:cNvSpPr/>
          <p:nvPr userDrawn="1"/>
        </p:nvSpPr>
        <p:spPr>
          <a:xfrm>
            <a:off x="5182136" y="479113"/>
            <a:ext cx="7283622" cy="952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96" b="0" i="0" u="none" strike="noStrike" kern="1200" cap="none" spc="0" normalizeH="0" baseline="0" noProof="0">
                <a:ln>
                  <a:noFill/>
                </a:ln>
                <a:solidFill>
                  <a:srgbClr val="006298"/>
                </a:solidFill>
                <a:effectLst/>
                <a:uLnTx/>
                <a:uFillTx/>
                <a:latin typeface="Roboto"/>
                <a:ea typeface="+mn-ea"/>
                <a:cs typeface="+mn-cs"/>
              </a:rPr>
              <a:t> </a:t>
            </a:r>
          </a:p>
        </p:txBody>
      </p:sp>
      <p:sp>
        <p:nvSpPr>
          <p:cNvPr id="5" name="Table Placeholder 4"/>
          <p:cNvSpPr>
            <a:spLocks noGrp="1"/>
          </p:cNvSpPr>
          <p:nvPr>
            <p:ph type="tbl" sz="quarter" idx="10"/>
          </p:nvPr>
        </p:nvSpPr>
        <p:spPr>
          <a:xfrm>
            <a:off x="5181600" y="1219200"/>
            <a:ext cx="7448550" cy="5200650"/>
          </a:xfrm>
        </p:spPr>
        <p:txBody>
          <a:bodyPr/>
          <a:lstStyle/>
          <a:p>
            <a:endParaRPr lang="en-US"/>
          </a:p>
        </p:txBody>
      </p:sp>
    </p:spTree>
    <p:extLst>
      <p:ext uri="{BB962C8B-B14F-4D97-AF65-F5344CB8AC3E}">
        <p14:creationId xmlns:p14="http://schemas.microsoft.com/office/powerpoint/2010/main" val="1715563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6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864" y="0"/>
            <a:ext cx="592842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2055"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77966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912864" y="0"/>
            <a:ext cx="592842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6"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92837" y="455926"/>
            <a:ext cx="617421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7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89279" y="737176"/>
            <a:ext cx="6129806" cy="41271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81480" y="184728"/>
            <a:ext cx="12478327" cy="6853668"/>
          </a:xfrm>
          <a:prstGeom prst="rect">
            <a:avLst/>
          </a:prstGeom>
          <a:solidFill>
            <a:schemeClr val="accent3">
              <a:alpha val="67000"/>
            </a:schemeClr>
          </a:solidFill>
        </p:spPr>
        <p:txBody>
          <a:bodyPr lIns="1920240" tIns="182880" rIns="1920240" bIns="182880" anchor="ctr" anchorCtr="0">
            <a:noAutofit/>
          </a:bodyPr>
          <a:lstStyle>
            <a:lvl1pPr algn="ctr">
              <a:defRPr sz="3200" b="0">
                <a:solidFill>
                  <a:schemeClr val="tx2"/>
                </a:solidFill>
              </a:defRPr>
            </a:lvl1pPr>
          </a:lstStyle>
          <a:p>
            <a:r>
              <a:rPr lang="en-US"/>
              <a:t>This is a sample quote to draw help make a point based on what people are saying</a:t>
            </a:r>
            <a:br>
              <a:rPr lang="en-US"/>
            </a:br>
            <a:r>
              <a:rPr lang="en-US"/>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1008616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27" name="Freeform 26"/>
          <p:cNvSpPr/>
          <p:nvPr userDrawn="1"/>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1588"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475688" y="6221651"/>
            <a:ext cx="1889912" cy="339214"/>
          </a:xfrm>
          <a:prstGeom prst="rect">
            <a:avLst/>
          </a:prstGeom>
        </p:spPr>
      </p:pic>
    </p:spTree>
    <p:extLst>
      <p:ext uri="{BB962C8B-B14F-4D97-AF65-F5344CB8AC3E}">
        <p14:creationId xmlns:p14="http://schemas.microsoft.com/office/powerpoint/2010/main" val="2590882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33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4166076" cy="499742"/>
          </a:xfrm>
        </p:spPr>
        <p:txBody>
          <a:bodyPr/>
          <a:lstStyle/>
          <a:p>
            <a:r>
              <a:rPr lang="en-US"/>
              <a:t>Click to edit Master title style</a:t>
            </a:r>
          </a:p>
        </p:txBody>
      </p:sp>
      <p:sp>
        <p:nvSpPr>
          <p:cNvPr id="4" name="Table Placeholder 3"/>
          <p:cNvSpPr>
            <a:spLocks noGrp="1"/>
          </p:cNvSpPr>
          <p:nvPr>
            <p:ph type="tbl" sz="quarter" idx="10"/>
          </p:nvPr>
        </p:nvSpPr>
        <p:spPr>
          <a:xfrm>
            <a:off x="473075" y="1858963"/>
            <a:ext cx="2147888" cy="2347912"/>
          </a:xfrm>
        </p:spPr>
        <p:txBody>
          <a:bodyPr/>
          <a:lstStyle>
            <a:lvl1pPr marL="0" indent="0">
              <a:buNone/>
              <a:defRPr/>
            </a:lvl1pPr>
          </a:lstStyle>
          <a:p>
            <a:endParaRPr lang="en-US" dirty="0"/>
          </a:p>
        </p:txBody>
      </p:sp>
      <p:sp>
        <p:nvSpPr>
          <p:cNvPr id="6" name="Table Placeholder 5"/>
          <p:cNvSpPr>
            <a:spLocks noGrp="1"/>
          </p:cNvSpPr>
          <p:nvPr>
            <p:ph type="tbl" sz="quarter" idx="11"/>
          </p:nvPr>
        </p:nvSpPr>
        <p:spPr>
          <a:xfrm>
            <a:off x="2987675" y="1874838"/>
            <a:ext cx="2270125" cy="2376487"/>
          </a:xfrm>
        </p:spPr>
        <p:txBody>
          <a:bodyPr/>
          <a:lstStyle>
            <a:lvl1pPr marL="0" indent="0">
              <a:buNone/>
              <a:defRPr/>
            </a:lvl1pPr>
          </a:lstStyle>
          <a:p>
            <a:endParaRPr lang="en-US" dirty="0"/>
          </a:p>
        </p:txBody>
      </p:sp>
      <p:sp>
        <p:nvSpPr>
          <p:cNvPr id="8" name="Table Placeholder 7"/>
          <p:cNvSpPr>
            <a:spLocks noGrp="1"/>
          </p:cNvSpPr>
          <p:nvPr>
            <p:ph type="tbl" sz="quarter" idx="12"/>
          </p:nvPr>
        </p:nvSpPr>
        <p:spPr>
          <a:xfrm>
            <a:off x="5546725" y="1828800"/>
            <a:ext cx="2195513" cy="2484438"/>
          </a:xfrm>
        </p:spPr>
        <p:txBody>
          <a:bodyPr/>
          <a:lstStyle>
            <a:lvl1pPr marL="0" indent="0">
              <a:buNone/>
              <a:defRPr/>
            </a:lvl1pPr>
          </a:lstStyle>
          <a:p>
            <a:endParaRPr lang="en-US" dirty="0"/>
          </a:p>
        </p:txBody>
      </p:sp>
      <p:sp>
        <p:nvSpPr>
          <p:cNvPr id="10" name="Table Placeholder 9"/>
          <p:cNvSpPr>
            <a:spLocks noGrp="1"/>
          </p:cNvSpPr>
          <p:nvPr>
            <p:ph type="tbl" sz="quarter" idx="13"/>
          </p:nvPr>
        </p:nvSpPr>
        <p:spPr>
          <a:xfrm>
            <a:off x="8047038" y="1798638"/>
            <a:ext cx="2087562" cy="2605087"/>
          </a:xfrm>
        </p:spPr>
        <p:txBody>
          <a:bodyPr/>
          <a:lstStyle>
            <a:lvl1pPr marL="0" indent="0">
              <a:buNone/>
              <a:defRPr/>
            </a:lvl1pPr>
          </a:lstStyle>
          <a:p>
            <a:endParaRPr lang="en-US" dirty="0"/>
          </a:p>
        </p:txBody>
      </p:sp>
      <p:sp>
        <p:nvSpPr>
          <p:cNvPr id="12" name="Table Placeholder 11"/>
          <p:cNvSpPr>
            <a:spLocks noGrp="1"/>
          </p:cNvSpPr>
          <p:nvPr>
            <p:ph type="tbl" sz="quarter" idx="14"/>
          </p:nvPr>
        </p:nvSpPr>
        <p:spPr>
          <a:xfrm>
            <a:off x="10333038" y="1768475"/>
            <a:ext cx="2224087" cy="2483485"/>
          </a:xfrm>
        </p:spPr>
        <p:txBody>
          <a:bodyPr/>
          <a:lstStyle>
            <a:lvl1pPr marL="0" indent="0">
              <a:buNone/>
              <a:defRPr/>
            </a:lvl1pPr>
          </a:lstStyle>
          <a:p>
            <a:endParaRPr lang="en-US" dirty="0"/>
          </a:p>
        </p:txBody>
      </p:sp>
      <p:sp>
        <p:nvSpPr>
          <p:cNvPr id="14" name="Text Placeholder 13"/>
          <p:cNvSpPr>
            <a:spLocks noGrp="1"/>
          </p:cNvSpPr>
          <p:nvPr>
            <p:ph type="body" sz="quarter" idx="15"/>
          </p:nvPr>
        </p:nvSpPr>
        <p:spPr>
          <a:xfrm>
            <a:off x="274638" y="4632325"/>
            <a:ext cx="12344400" cy="1357313"/>
          </a:xfrm>
        </p:spPr>
        <p:txBody>
          <a:bodyPr/>
          <a:lstStyle>
            <a:lvl1pPr marL="0" indent="0">
              <a:buNone/>
              <a:defRPr/>
            </a:lvl1pPr>
            <a:lvl3pPr marL="765175" indent="0">
              <a:buNone/>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6"/>
          </p:nvPr>
        </p:nvSpPr>
        <p:spPr>
          <a:xfrm>
            <a:off x="3978275" y="6126163"/>
            <a:ext cx="4632325" cy="39687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0070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356305635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321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dirty="0"/>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21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BCA7-0FAE-8446-B859-357EC05C5186}"/>
              </a:ext>
            </a:extLst>
          </p:cNvPr>
          <p:cNvSpPr>
            <a:spLocks noGrp="1"/>
          </p:cNvSpPr>
          <p:nvPr>
            <p:ph type="dt" sz="half" idx="10"/>
          </p:nvPr>
        </p:nvSpPr>
        <p:spPr>
          <a:xfrm>
            <a:off x="882838" y="6694767"/>
            <a:ext cx="2889290" cy="384565"/>
          </a:xfrm>
          <a:prstGeom prst="rect">
            <a:avLst/>
          </a:prstGeom>
        </p:spPr>
        <p:txBody>
          <a:bodyPr/>
          <a:lstStyle/>
          <a:p>
            <a:fld id="{B724663F-D503-A140-B71B-9EC26D08A4E3}" type="datetimeFigureOut">
              <a:rPr lang="en-US" smtClean="0"/>
              <a:t>5/17/2023</a:t>
            </a:fld>
            <a:endParaRPr lang="en-US"/>
          </a:p>
        </p:txBody>
      </p:sp>
      <p:sp>
        <p:nvSpPr>
          <p:cNvPr id="3" name="Footer Placeholder 2">
            <a:extLst>
              <a:ext uri="{FF2B5EF4-FFF2-40B4-BE49-F238E27FC236}">
                <a16:creationId xmlns:a16="http://schemas.microsoft.com/office/drawing/2014/main" id="{C4C922F5-31F9-D440-BBCA-58AE7A1F3824}"/>
              </a:ext>
            </a:extLst>
          </p:cNvPr>
          <p:cNvSpPr>
            <a:spLocks noGrp="1"/>
          </p:cNvSpPr>
          <p:nvPr>
            <p:ph type="ftr" sz="quarter" idx="11"/>
          </p:nvPr>
        </p:nvSpPr>
        <p:spPr>
          <a:xfrm>
            <a:off x="4253677" y="6694767"/>
            <a:ext cx="4333935" cy="38456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6BD70D-ED59-7A49-8358-8C7D5CF9222E}"/>
              </a:ext>
            </a:extLst>
          </p:cNvPr>
          <p:cNvSpPr>
            <a:spLocks noGrp="1"/>
          </p:cNvSpPr>
          <p:nvPr>
            <p:ph type="sldNum" sz="quarter" idx="12"/>
          </p:nvPr>
        </p:nvSpPr>
        <p:spPr>
          <a:xfrm>
            <a:off x="9069160" y="6694767"/>
            <a:ext cx="2889290" cy="384565"/>
          </a:xfrm>
          <a:prstGeom prst="rect">
            <a:avLst/>
          </a:prstGeom>
        </p:spPr>
        <p:txBody>
          <a:bodyPr/>
          <a:lstStyle/>
          <a:p>
            <a:fld id="{DE197881-6752-E24F-B393-365684B82B94}" type="slidenum">
              <a:rPr lang="en-US" smtClean="0"/>
              <a:t>‹#›</a:t>
            </a:fld>
            <a:endParaRPr lang="en-US"/>
          </a:p>
        </p:txBody>
      </p:sp>
    </p:spTree>
    <p:extLst>
      <p:ext uri="{BB962C8B-B14F-4D97-AF65-F5344CB8AC3E}">
        <p14:creationId xmlns:p14="http://schemas.microsoft.com/office/powerpoint/2010/main" val="93365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91461" y="2614083"/>
            <a:ext cx="3940416" cy="3629634"/>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6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872654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30046528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800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grpSp>
        <p:nvGrpSpPr>
          <p:cNvPr id="3" name="Group 2"/>
          <p:cNvGrpSpPr/>
          <p:nvPr userDrawn="1"/>
        </p:nvGrpSpPr>
        <p:grpSpPr>
          <a:xfrm>
            <a:off x="5580304" y="1437090"/>
            <a:ext cx="656338" cy="3475939"/>
            <a:chOff x="5580304" y="1437090"/>
            <a:chExt cx="656338" cy="3475939"/>
          </a:xfrm>
        </p:grpSpPr>
        <p:sp>
          <p:nvSpPr>
            <p:cNvPr id="11" name="Oval 10">
              <a:extLst>
                <a:ext uri="{FF2B5EF4-FFF2-40B4-BE49-F238E27FC236}">
                  <a16:creationId xmlns:a16="http://schemas.microsoft.com/office/drawing/2014/main" id="{C95A1E73-15D1-D74B-8CCC-7A0FB5843682}"/>
                </a:ext>
              </a:extLst>
            </p:cNvPr>
            <p:cNvSpPr/>
            <p:nvPr/>
          </p:nvSpPr>
          <p:spPr>
            <a:xfrm>
              <a:off x="5580304" y="1437090"/>
              <a:ext cx="637620"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DB59E80-3337-B741-BB7E-D87F1F91EBC0}"/>
                </a:ext>
              </a:extLst>
            </p:cNvPr>
            <p:cNvSpPr/>
            <p:nvPr/>
          </p:nvSpPr>
          <p:spPr>
            <a:xfrm>
              <a:off x="5649716" y="2189880"/>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EBF1C24-77EF-3743-A21C-0B95C0F80DA6}"/>
                </a:ext>
              </a:extLst>
            </p:cNvPr>
            <p:cNvSpPr/>
            <p:nvPr/>
          </p:nvSpPr>
          <p:spPr>
            <a:xfrm>
              <a:off x="5649716" y="288371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965D5466-5837-8B4D-9EDB-01A4104DAF68}"/>
                </a:ext>
              </a:extLst>
            </p:cNvPr>
            <p:cNvSpPr/>
            <p:nvPr/>
          </p:nvSpPr>
          <p:spPr>
            <a:xfrm>
              <a:off x="5649716" y="360989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8748C30-FCE3-1F47-96A8-E3A4B53A4D70}"/>
                </a:ext>
              </a:extLst>
            </p:cNvPr>
            <p:cNvSpPr/>
            <p:nvPr/>
          </p:nvSpPr>
          <p:spPr>
            <a:xfrm>
              <a:off x="5681251" y="4357637"/>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grpSp>
      <p:sp>
        <p:nvSpPr>
          <p:cNvPr id="20" name="Text Placeholder 19"/>
          <p:cNvSpPr>
            <a:spLocks noGrp="1"/>
          </p:cNvSpPr>
          <p:nvPr>
            <p:ph type="body" sz="quarter" idx="10"/>
          </p:nvPr>
        </p:nvSpPr>
        <p:spPr>
          <a:xfrm>
            <a:off x="5580063" y="1436688"/>
            <a:ext cx="625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p:ph type="body" sz="quarter" idx="11"/>
          </p:nvPr>
        </p:nvSpPr>
        <p:spPr>
          <a:xfrm>
            <a:off x="6416675" y="1436688"/>
            <a:ext cx="5897563"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p:ph type="body" sz="quarter" idx="12"/>
          </p:nvPr>
        </p:nvSpPr>
        <p:spPr>
          <a:xfrm>
            <a:off x="5580063" y="2189163"/>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p:cNvSpPr>
            <a:spLocks noGrp="1"/>
          </p:cNvSpPr>
          <p:nvPr>
            <p:ph type="body" sz="quarter" idx="13"/>
          </p:nvPr>
        </p:nvSpPr>
        <p:spPr>
          <a:xfrm>
            <a:off x="6430963" y="2189163"/>
            <a:ext cx="5943600"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p:cNvSpPr>
            <a:spLocks noGrp="1"/>
          </p:cNvSpPr>
          <p:nvPr>
            <p:ph type="body" sz="quarter" idx="14"/>
          </p:nvPr>
        </p:nvSpPr>
        <p:spPr>
          <a:xfrm>
            <a:off x="5580063" y="2884488"/>
            <a:ext cx="657225" cy="55403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9"/>
          <p:cNvSpPr>
            <a:spLocks noGrp="1"/>
          </p:cNvSpPr>
          <p:nvPr>
            <p:ph type="body" sz="quarter" idx="15"/>
          </p:nvPr>
        </p:nvSpPr>
        <p:spPr>
          <a:xfrm>
            <a:off x="6416675" y="2884488"/>
            <a:ext cx="5988050" cy="72548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31"/>
          <p:cNvSpPr>
            <a:spLocks noGrp="1"/>
          </p:cNvSpPr>
          <p:nvPr>
            <p:ph type="body" sz="quarter" idx="16"/>
          </p:nvPr>
        </p:nvSpPr>
        <p:spPr>
          <a:xfrm>
            <a:off x="5580063" y="3609975"/>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3"/>
          <p:cNvSpPr>
            <a:spLocks noGrp="1"/>
          </p:cNvSpPr>
          <p:nvPr>
            <p:ph type="body" sz="quarter" idx="17"/>
          </p:nvPr>
        </p:nvSpPr>
        <p:spPr>
          <a:xfrm>
            <a:off x="6461125" y="3609975"/>
            <a:ext cx="5989638"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p:cNvSpPr>
            <a:spLocks noGrp="1"/>
          </p:cNvSpPr>
          <p:nvPr>
            <p:ph type="body" sz="quarter" idx="18"/>
          </p:nvPr>
        </p:nvSpPr>
        <p:spPr>
          <a:xfrm>
            <a:off x="5580063" y="4357688"/>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p:cNvSpPr>
            <a:spLocks noGrp="1"/>
          </p:cNvSpPr>
          <p:nvPr>
            <p:ph type="body" sz="quarter" idx="19"/>
          </p:nvPr>
        </p:nvSpPr>
        <p:spPr>
          <a:xfrm>
            <a:off x="6430963" y="4357688"/>
            <a:ext cx="5959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188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Cover_pag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403B40C-8FC2-4101-92C6-683E50E10AAC}"/>
              </a:ext>
            </a:extLst>
          </p:cNvPr>
          <p:cNvGrpSpPr/>
          <p:nvPr userDrawn="1"/>
        </p:nvGrpSpPr>
        <p:grpSpPr>
          <a:xfrm>
            <a:off x="1" y="-22159"/>
            <a:ext cx="12834630" cy="7245285"/>
            <a:chOff x="0" y="0"/>
            <a:chExt cx="12192001" cy="6858000"/>
          </a:xfrm>
          <a:solidFill>
            <a:srgbClr val="009CDE">
              <a:alpha val="85000"/>
            </a:srgbClr>
          </a:solidFill>
        </p:grpSpPr>
        <p:sp>
          <p:nvSpPr>
            <p:cNvPr id="12" name="Freeform 10">
              <a:extLst>
                <a:ext uri="{FF2B5EF4-FFF2-40B4-BE49-F238E27FC236}">
                  <a16:creationId xmlns:a16="http://schemas.microsoft.com/office/drawing/2014/main" id="{6F937136-2129-49EC-A8C7-FDAA08640F3C}"/>
                </a:ext>
              </a:extLst>
            </p:cNvPr>
            <p:cNvSpPr>
              <a:spLocks noChangeAspect="1"/>
            </p:cNvSpPr>
            <p:nvPr/>
          </p:nvSpPr>
          <p:spPr>
            <a:xfrm>
              <a:off x="0" y="0"/>
              <a:ext cx="7976785" cy="6858000"/>
            </a:xfrm>
            <a:custGeom>
              <a:avLst/>
              <a:gdLst>
                <a:gd name="connsiteX0" fmla="*/ 0 w 7976785"/>
                <a:gd name="connsiteY0" fmla="*/ 0 h 6858000"/>
                <a:gd name="connsiteX1" fmla="*/ 7976785 w 7976785"/>
                <a:gd name="connsiteY1" fmla="*/ 0 h 6858000"/>
                <a:gd name="connsiteX2" fmla="*/ 7924450 w 7976785"/>
                <a:gd name="connsiteY2" fmla="*/ 12079 h 6858000"/>
                <a:gd name="connsiteX3" fmla="*/ 5278158 w 7976785"/>
                <a:gd name="connsiteY3" fmla="*/ 3429000 h 6858000"/>
                <a:gd name="connsiteX4" fmla="*/ 7924450 w 7976785"/>
                <a:gd name="connsiteY4" fmla="*/ 6845921 h 6858000"/>
                <a:gd name="connsiteX5" fmla="*/ 7976785 w 7976785"/>
                <a:gd name="connsiteY5" fmla="*/ 6858000 h 6858000"/>
                <a:gd name="connsiteX6" fmla="*/ 0 w 7976785"/>
                <a:gd name="connsiteY6" fmla="*/ 6858000 h 6858000"/>
                <a:gd name="connsiteX7" fmla="*/ 0 w 797678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6785" h="6858000">
                  <a:moveTo>
                    <a:pt x="0" y="0"/>
                  </a:moveTo>
                  <a:lnTo>
                    <a:pt x="7976785" y="0"/>
                  </a:lnTo>
                  <a:lnTo>
                    <a:pt x="7924450" y="12079"/>
                  </a:lnTo>
                  <a:cubicBezTo>
                    <a:pt x="6402652" y="403620"/>
                    <a:pt x="5278158" y="1784990"/>
                    <a:pt x="5278158" y="3429000"/>
                  </a:cubicBezTo>
                  <a:cubicBezTo>
                    <a:pt x="5278158" y="5073010"/>
                    <a:pt x="6402652" y="6454380"/>
                    <a:pt x="7924450" y="6845921"/>
                  </a:cubicBezTo>
                  <a:lnTo>
                    <a:pt x="7976785" y="6858000"/>
                  </a:lnTo>
                  <a:lnTo>
                    <a:pt x="0" y="685800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3" name="Freeform 11">
              <a:extLst>
                <a:ext uri="{FF2B5EF4-FFF2-40B4-BE49-F238E27FC236}">
                  <a16:creationId xmlns:a16="http://schemas.microsoft.com/office/drawing/2014/main" id="{3376DC35-91BD-427A-864F-10413A09BEC0}"/>
                </a:ext>
              </a:extLst>
            </p:cNvPr>
            <p:cNvSpPr>
              <a:spLocks noChangeAspect="1"/>
            </p:cNvSpPr>
            <p:nvPr/>
          </p:nvSpPr>
          <p:spPr>
            <a:xfrm>
              <a:off x="9635516" y="1"/>
              <a:ext cx="2556485" cy="2437883"/>
            </a:xfrm>
            <a:custGeom>
              <a:avLst/>
              <a:gdLst>
                <a:gd name="connsiteX0" fmla="*/ 0 w 2556485"/>
                <a:gd name="connsiteY0" fmla="*/ 0 h 2437883"/>
                <a:gd name="connsiteX1" fmla="*/ 2556485 w 2556485"/>
                <a:gd name="connsiteY1" fmla="*/ 0 h 2437883"/>
                <a:gd name="connsiteX2" fmla="*/ 2556485 w 2556485"/>
                <a:gd name="connsiteY2" fmla="*/ 2437883 h 2437883"/>
                <a:gd name="connsiteX3" fmla="*/ 2540015 w 2556485"/>
                <a:gd name="connsiteY3" fmla="*/ 2379883 h 2437883"/>
                <a:gd name="connsiteX4" fmla="*/ 52335 w 2556485"/>
                <a:gd name="connsiteY4" fmla="*/ 12079 h 2437883"/>
                <a:gd name="connsiteX5" fmla="*/ 0 w 2556485"/>
                <a:gd name="connsiteY5" fmla="*/ 0 h 24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3">
                  <a:moveTo>
                    <a:pt x="0" y="0"/>
                  </a:moveTo>
                  <a:lnTo>
                    <a:pt x="2556485" y="0"/>
                  </a:lnTo>
                  <a:lnTo>
                    <a:pt x="2556485" y="2437883"/>
                  </a:lnTo>
                  <a:lnTo>
                    <a:pt x="2540015" y="2379883"/>
                  </a:lnTo>
                  <a:cubicBezTo>
                    <a:pt x="2179232" y="1219928"/>
                    <a:pt x="1235956" y="316611"/>
                    <a:pt x="52335" y="12079"/>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4" name="Freeform 12">
              <a:extLst>
                <a:ext uri="{FF2B5EF4-FFF2-40B4-BE49-F238E27FC236}">
                  <a16:creationId xmlns:a16="http://schemas.microsoft.com/office/drawing/2014/main" id="{5B62F2AC-BAE8-4570-A1F7-E60AADC4D0DC}"/>
                </a:ext>
              </a:extLst>
            </p:cNvPr>
            <p:cNvSpPr>
              <a:spLocks noChangeAspect="1"/>
            </p:cNvSpPr>
            <p:nvPr/>
          </p:nvSpPr>
          <p:spPr>
            <a:xfrm>
              <a:off x="9635516" y="4420118"/>
              <a:ext cx="2556485" cy="2437882"/>
            </a:xfrm>
            <a:custGeom>
              <a:avLst/>
              <a:gdLst>
                <a:gd name="connsiteX0" fmla="*/ 2556485 w 2556485"/>
                <a:gd name="connsiteY0" fmla="*/ 0 h 2437882"/>
                <a:gd name="connsiteX1" fmla="*/ 2556485 w 2556485"/>
                <a:gd name="connsiteY1" fmla="*/ 2437882 h 2437882"/>
                <a:gd name="connsiteX2" fmla="*/ 0 w 2556485"/>
                <a:gd name="connsiteY2" fmla="*/ 2437882 h 2437882"/>
                <a:gd name="connsiteX3" fmla="*/ 52335 w 2556485"/>
                <a:gd name="connsiteY3" fmla="*/ 2425803 h 2437882"/>
                <a:gd name="connsiteX4" fmla="*/ 2540015 w 2556485"/>
                <a:gd name="connsiteY4" fmla="*/ 57999 h 2437882"/>
                <a:gd name="connsiteX5" fmla="*/ 2556485 w 2556485"/>
                <a:gd name="connsiteY5" fmla="*/ 0 h 2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2">
                  <a:moveTo>
                    <a:pt x="2556485" y="0"/>
                  </a:moveTo>
                  <a:lnTo>
                    <a:pt x="2556485" y="2437882"/>
                  </a:lnTo>
                  <a:lnTo>
                    <a:pt x="0" y="2437882"/>
                  </a:lnTo>
                  <a:lnTo>
                    <a:pt x="52335" y="2425803"/>
                  </a:lnTo>
                  <a:cubicBezTo>
                    <a:pt x="1235956" y="2121272"/>
                    <a:pt x="2179232" y="1217954"/>
                    <a:pt x="2540015" y="57999"/>
                  </a:cubicBezTo>
                  <a:lnTo>
                    <a:pt x="255648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16" name="Rectangle 15">
            <a:extLst>
              <a:ext uri="{FF2B5EF4-FFF2-40B4-BE49-F238E27FC236}">
                <a16:creationId xmlns:a16="http://schemas.microsoft.com/office/drawing/2014/main" id="{D7CFDF14-5DEB-46A4-8323-B8743957619B}"/>
              </a:ext>
            </a:extLst>
          </p:cNvPr>
          <p:cNvSpPr/>
          <p:nvPr userDrawn="1"/>
        </p:nvSpPr>
        <p:spPr>
          <a:xfrm>
            <a:off x="1135114" y="2046019"/>
            <a:ext cx="3352359" cy="9630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96"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ctrTitle"/>
          </p:nvPr>
        </p:nvSpPr>
        <p:spPr>
          <a:xfrm>
            <a:off x="963098" y="2316162"/>
            <a:ext cx="3933169" cy="2819401"/>
          </a:xfrm>
        </p:spPr>
        <p:txBody>
          <a:bodyPr/>
          <a:lstStyle>
            <a:lvl1pPr algn="l">
              <a:lnSpc>
                <a:spcPct val="90000"/>
              </a:lnSpc>
              <a:defRPr sz="3790" b="1">
                <a:solidFill>
                  <a:schemeClr val="bg1"/>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932887" y="5592762"/>
            <a:ext cx="4039599" cy="411790"/>
          </a:xfrm>
        </p:spPr>
        <p:txBody>
          <a:bodyPr/>
          <a:lstStyle>
            <a:lvl1pPr marL="0" indent="0" algn="l">
              <a:buNone/>
              <a:defRPr sz="1600" b="1">
                <a:solidFill>
                  <a:schemeClr val="bg1"/>
                </a:solidFill>
                <a:latin typeface="Arial" pitchFamily="34" charset="0"/>
                <a:cs typeface="Arial" pitchFamily="34" charset="0"/>
              </a:defRPr>
            </a:lvl1pPr>
            <a:lvl2pPr marL="573146" indent="0" algn="ctr">
              <a:buNone/>
              <a:defRPr>
                <a:solidFill>
                  <a:schemeClr val="tx1">
                    <a:tint val="75000"/>
                  </a:schemeClr>
                </a:solidFill>
              </a:defRPr>
            </a:lvl2pPr>
            <a:lvl3pPr marL="1146292" indent="0" algn="ctr">
              <a:buNone/>
              <a:defRPr>
                <a:solidFill>
                  <a:schemeClr val="tx1">
                    <a:tint val="75000"/>
                  </a:schemeClr>
                </a:solidFill>
              </a:defRPr>
            </a:lvl3pPr>
            <a:lvl4pPr marL="1719438" indent="0" algn="ctr">
              <a:buNone/>
              <a:defRPr>
                <a:solidFill>
                  <a:schemeClr val="tx1">
                    <a:tint val="75000"/>
                  </a:schemeClr>
                </a:solidFill>
              </a:defRPr>
            </a:lvl4pPr>
            <a:lvl5pPr marL="2292584" indent="0" algn="ctr">
              <a:buNone/>
              <a:defRPr>
                <a:solidFill>
                  <a:schemeClr val="tx1">
                    <a:tint val="75000"/>
                  </a:schemeClr>
                </a:solidFill>
              </a:defRPr>
            </a:lvl5pPr>
            <a:lvl6pPr marL="2865730" indent="0" algn="ctr">
              <a:buNone/>
              <a:defRPr>
                <a:solidFill>
                  <a:schemeClr val="tx1">
                    <a:tint val="75000"/>
                  </a:schemeClr>
                </a:solidFill>
              </a:defRPr>
            </a:lvl6pPr>
            <a:lvl7pPr marL="3438876" indent="0" algn="ctr">
              <a:buNone/>
              <a:defRPr>
                <a:solidFill>
                  <a:schemeClr val="tx1">
                    <a:tint val="75000"/>
                  </a:schemeClr>
                </a:solidFill>
              </a:defRPr>
            </a:lvl7pPr>
            <a:lvl8pPr marL="4012021" indent="0" algn="ctr">
              <a:buNone/>
              <a:defRPr>
                <a:solidFill>
                  <a:schemeClr val="tx1">
                    <a:tint val="75000"/>
                  </a:schemeClr>
                </a:solidFill>
              </a:defRPr>
            </a:lvl8pPr>
            <a:lvl9pPr marL="4585167"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4727161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grpSp>
        <p:nvGrpSpPr>
          <p:cNvPr id="5" name="Group 4"/>
          <p:cNvGrpSpPr/>
          <p:nvPr userDrawn="1"/>
        </p:nvGrpSpPr>
        <p:grpSpPr>
          <a:xfrm>
            <a:off x="5648593" y="1452199"/>
            <a:ext cx="561953" cy="3460830"/>
            <a:chOff x="5648593" y="1452199"/>
            <a:chExt cx="561953" cy="3460830"/>
          </a:xfrm>
        </p:grpSpPr>
        <p:sp>
          <p:nvSpPr>
            <p:cNvPr id="19" name="Oval 18">
              <a:extLst>
                <a:ext uri="{FF2B5EF4-FFF2-40B4-BE49-F238E27FC236}">
                  <a16:creationId xmlns:a16="http://schemas.microsoft.com/office/drawing/2014/main" id="{BEBF1C24-77EF-3743-A21C-0B95C0F80DA6}"/>
                </a:ext>
              </a:extLst>
            </p:cNvPr>
            <p:cNvSpPr/>
            <p:nvPr userDrawn="1"/>
          </p:nvSpPr>
          <p:spPr>
            <a:xfrm>
              <a:off x="5655155" y="1452199"/>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DB59E80-3337-B741-BB7E-D87F1F91EBC0}"/>
                </a:ext>
              </a:extLst>
            </p:cNvPr>
            <p:cNvSpPr/>
            <p:nvPr/>
          </p:nvSpPr>
          <p:spPr>
            <a:xfrm>
              <a:off x="5649716" y="2189880"/>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EBF1C24-77EF-3743-A21C-0B95C0F80DA6}"/>
                </a:ext>
              </a:extLst>
            </p:cNvPr>
            <p:cNvSpPr/>
            <p:nvPr/>
          </p:nvSpPr>
          <p:spPr>
            <a:xfrm>
              <a:off x="5649716" y="288371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965D5466-5837-8B4D-9EDB-01A4104DAF68}"/>
                </a:ext>
              </a:extLst>
            </p:cNvPr>
            <p:cNvSpPr/>
            <p:nvPr/>
          </p:nvSpPr>
          <p:spPr>
            <a:xfrm>
              <a:off x="5649716" y="360989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8748C30-FCE3-1F47-96A8-E3A4B53A4D70}"/>
                </a:ext>
              </a:extLst>
            </p:cNvPr>
            <p:cNvSpPr/>
            <p:nvPr/>
          </p:nvSpPr>
          <p:spPr>
            <a:xfrm>
              <a:off x="5648593" y="4357637"/>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grpSp>
      <p:sp>
        <p:nvSpPr>
          <p:cNvPr id="20" name="Text Placeholder 19"/>
          <p:cNvSpPr>
            <a:spLocks noGrp="1"/>
          </p:cNvSpPr>
          <p:nvPr userDrawn="1">
            <p:ph type="body" sz="quarter" idx="10"/>
          </p:nvPr>
        </p:nvSpPr>
        <p:spPr>
          <a:xfrm>
            <a:off x="5580063" y="1436688"/>
            <a:ext cx="625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userDrawn="1">
            <p:ph type="body" sz="quarter" idx="11"/>
          </p:nvPr>
        </p:nvSpPr>
        <p:spPr>
          <a:xfrm>
            <a:off x="6416675" y="1436688"/>
            <a:ext cx="5897563"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userDrawn="1">
            <p:ph type="body" sz="quarter" idx="12"/>
          </p:nvPr>
        </p:nvSpPr>
        <p:spPr>
          <a:xfrm>
            <a:off x="5580063" y="2189163"/>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p:cNvSpPr>
            <a:spLocks noGrp="1"/>
          </p:cNvSpPr>
          <p:nvPr userDrawn="1">
            <p:ph type="body" sz="quarter" idx="13"/>
          </p:nvPr>
        </p:nvSpPr>
        <p:spPr>
          <a:xfrm>
            <a:off x="6430963" y="2189163"/>
            <a:ext cx="5943600"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p:cNvSpPr>
            <a:spLocks noGrp="1"/>
          </p:cNvSpPr>
          <p:nvPr userDrawn="1">
            <p:ph type="body" sz="quarter" idx="14"/>
          </p:nvPr>
        </p:nvSpPr>
        <p:spPr>
          <a:xfrm>
            <a:off x="5580063" y="2884488"/>
            <a:ext cx="657225" cy="55403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9"/>
          <p:cNvSpPr>
            <a:spLocks noGrp="1"/>
          </p:cNvSpPr>
          <p:nvPr userDrawn="1">
            <p:ph type="body" sz="quarter" idx="15"/>
          </p:nvPr>
        </p:nvSpPr>
        <p:spPr>
          <a:xfrm>
            <a:off x="6416675" y="2884488"/>
            <a:ext cx="5988050" cy="72548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31"/>
          <p:cNvSpPr>
            <a:spLocks noGrp="1"/>
          </p:cNvSpPr>
          <p:nvPr userDrawn="1">
            <p:ph type="body" sz="quarter" idx="16"/>
          </p:nvPr>
        </p:nvSpPr>
        <p:spPr>
          <a:xfrm>
            <a:off x="5580063" y="3609975"/>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3"/>
          <p:cNvSpPr>
            <a:spLocks noGrp="1"/>
          </p:cNvSpPr>
          <p:nvPr userDrawn="1">
            <p:ph type="body" sz="quarter" idx="17"/>
          </p:nvPr>
        </p:nvSpPr>
        <p:spPr>
          <a:xfrm>
            <a:off x="6461125" y="3609975"/>
            <a:ext cx="5989638"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p:cNvSpPr>
            <a:spLocks noGrp="1"/>
          </p:cNvSpPr>
          <p:nvPr userDrawn="1">
            <p:ph type="body" sz="quarter" idx="18"/>
          </p:nvPr>
        </p:nvSpPr>
        <p:spPr>
          <a:xfrm>
            <a:off x="5580063" y="4357688"/>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p:cNvSpPr>
            <a:spLocks noGrp="1"/>
          </p:cNvSpPr>
          <p:nvPr userDrawn="1">
            <p:ph type="body" sz="quarter" idx="19"/>
          </p:nvPr>
        </p:nvSpPr>
        <p:spPr>
          <a:xfrm>
            <a:off x="6430963" y="4357688"/>
            <a:ext cx="5959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597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85838" cy="620396"/>
          </a:xfrm>
          <a:prstGeom prst="rect">
            <a:avLst/>
          </a:prstGeom>
        </p:spPr>
      </p:pic>
    </p:spTree>
    <p:extLst>
      <p:ext uri="{BB962C8B-B14F-4D97-AF65-F5344CB8AC3E}">
        <p14:creationId xmlns:p14="http://schemas.microsoft.com/office/powerpoint/2010/main" val="2033987823"/>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a:t>Click to edit Master title style</a:t>
            </a:r>
          </a:p>
        </p:txBody>
      </p:sp>
      <p:grpSp>
        <p:nvGrpSpPr>
          <p:cNvPr id="3" name="Group 2"/>
          <p:cNvGrpSpPr/>
          <p:nvPr userDrawn="1"/>
        </p:nvGrpSpPr>
        <p:grpSpPr>
          <a:xfrm>
            <a:off x="5648593" y="1452199"/>
            <a:ext cx="568309" cy="4124664"/>
            <a:chOff x="5648593" y="1452199"/>
            <a:chExt cx="568309" cy="4124664"/>
          </a:xfrm>
        </p:grpSpPr>
        <p:sp>
          <p:nvSpPr>
            <p:cNvPr id="19" name="Oval 18">
              <a:extLst>
                <a:ext uri="{FF2B5EF4-FFF2-40B4-BE49-F238E27FC236}">
                  <a16:creationId xmlns:a16="http://schemas.microsoft.com/office/drawing/2014/main" id="{BEBF1C24-77EF-3743-A21C-0B95C0F80DA6}"/>
                </a:ext>
              </a:extLst>
            </p:cNvPr>
            <p:cNvSpPr/>
            <p:nvPr userDrawn="1"/>
          </p:nvSpPr>
          <p:spPr>
            <a:xfrm>
              <a:off x="5655155" y="1452199"/>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BDB59E80-3337-B741-BB7E-D87F1F91EBC0}"/>
                </a:ext>
              </a:extLst>
            </p:cNvPr>
            <p:cNvSpPr/>
            <p:nvPr/>
          </p:nvSpPr>
          <p:spPr>
            <a:xfrm>
              <a:off x="5649716" y="2189880"/>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EBF1C24-77EF-3743-A21C-0B95C0F80DA6}"/>
                </a:ext>
              </a:extLst>
            </p:cNvPr>
            <p:cNvSpPr/>
            <p:nvPr/>
          </p:nvSpPr>
          <p:spPr>
            <a:xfrm>
              <a:off x="5649716" y="288371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965D5466-5837-8B4D-9EDB-01A4104DAF68}"/>
                </a:ext>
              </a:extLst>
            </p:cNvPr>
            <p:cNvSpPr/>
            <p:nvPr/>
          </p:nvSpPr>
          <p:spPr>
            <a:xfrm>
              <a:off x="5649716" y="3609892"/>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88748C30-FCE3-1F47-96A8-E3A4B53A4D70}"/>
                </a:ext>
              </a:extLst>
            </p:cNvPr>
            <p:cNvSpPr/>
            <p:nvPr/>
          </p:nvSpPr>
          <p:spPr>
            <a:xfrm>
              <a:off x="5648593" y="4326641"/>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88748C30-FCE3-1F47-96A8-E3A4B53A4D70}"/>
                </a:ext>
              </a:extLst>
            </p:cNvPr>
            <p:cNvSpPr/>
            <p:nvPr userDrawn="1"/>
          </p:nvSpPr>
          <p:spPr>
            <a:xfrm>
              <a:off x="5661511" y="5021471"/>
              <a:ext cx="555391" cy="5553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Tx/>
                <a:buNone/>
              </a:pPr>
              <a:endParaRPr lang="en-US" sz="2000">
                <a:latin typeface="Arial" panose="020B0604020202020204" pitchFamily="34" charset="0"/>
                <a:cs typeface="Arial" panose="020B0604020202020204" pitchFamily="34" charset="0"/>
              </a:endParaRPr>
            </a:p>
          </p:txBody>
        </p:sp>
      </p:grpSp>
      <p:sp>
        <p:nvSpPr>
          <p:cNvPr id="20" name="Text Placeholder 19"/>
          <p:cNvSpPr>
            <a:spLocks noGrp="1"/>
          </p:cNvSpPr>
          <p:nvPr userDrawn="1">
            <p:ph type="body" sz="quarter" idx="10"/>
          </p:nvPr>
        </p:nvSpPr>
        <p:spPr>
          <a:xfrm>
            <a:off x="5580063" y="1436688"/>
            <a:ext cx="625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1"/>
          <p:cNvSpPr>
            <a:spLocks noGrp="1"/>
          </p:cNvSpPr>
          <p:nvPr userDrawn="1">
            <p:ph type="body" sz="quarter" idx="11"/>
          </p:nvPr>
        </p:nvSpPr>
        <p:spPr>
          <a:xfrm>
            <a:off x="6416675" y="1436688"/>
            <a:ext cx="5897563"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23"/>
          <p:cNvSpPr>
            <a:spLocks noGrp="1"/>
          </p:cNvSpPr>
          <p:nvPr userDrawn="1">
            <p:ph type="body" sz="quarter" idx="12"/>
          </p:nvPr>
        </p:nvSpPr>
        <p:spPr>
          <a:xfrm>
            <a:off x="5580063" y="2189163"/>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25"/>
          <p:cNvSpPr>
            <a:spLocks noGrp="1"/>
          </p:cNvSpPr>
          <p:nvPr userDrawn="1">
            <p:ph type="body" sz="quarter" idx="13"/>
          </p:nvPr>
        </p:nvSpPr>
        <p:spPr>
          <a:xfrm>
            <a:off x="6430963" y="2189163"/>
            <a:ext cx="5943600"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7"/>
          <p:cNvSpPr>
            <a:spLocks noGrp="1"/>
          </p:cNvSpPr>
          <p:nvPr userDrawn="1">
            <p:ph type="body" sz="quarter" idx="14"/>
          </p:nvPr>
        </p:nvSpPr>
        <p:spPr>
          <a:xfrm>
            <a:off x="5580063" y="2884488"/>
            <a:ext cx="657225" cy="55403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29"/>
          <p:cNvSpPr>
            <a:spLocks noGrp="1"/>
          </p:cNvSpPr>
          <p:nvPr userDrawn="1">
            <p:ph type="body" sz="quarter" idx="15"/>
          </p:nvPr>
        </p:nvSpPr>
        <p:spPr>
          <a:xfrm>
            <a:off x="6416675" y="2884488"/>
            <a:ext cx="5988050" cy="725487"/>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 Placeholder 31"/>
          <p:cNvSpPr>
            <a:spLocks noGrp="1"/>
          </p:cNvSpPr>
          <p:nvPr userDrawn="1">
            <p:ph type="body" sz="quarter" idx="16"/>
          </p:nvPr>
        </p:nvSpPr>
        <p:spPr>
          <a:xfrm>
            <a:off x="5580063" y="3609975"/>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33"/>
          <p:cNvSpPr>
            <a:spLocks noGrp="1"/>
          </p:cNvSpPr>
          <p:nvPr userDrawn="1">
            <p:ph type="body" sz="quarter" idx="17"/>
          </p:nvPr>
        </p:nvSpPr>
        <p:spPr>
          <a:xfrm>
            <a:off x="6461125" y="3609975"/>
            <a:ext cx="5989638"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35"/>
          <p:cNvSpPr>
            <a:spLocks noGrp="1"/>
          </p:cNvSpPr>
          <p:nvPr userDrawn="1">
            <p:ph type="body" sz="quarter" idx="18"/>
          </p:nvPr>
        </p:nvSpPr>
        <p:spPr>
          <a:xfrm>
            <a:off x="5580063" y="4357688"/>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 name="Text Placeholder 37"/>
          <p:cNvSpPr>
            <a:spLocks noGrp="1"/>
          </p:cNvSpPr>
          <p:nvPr userDrawn="1">
            <p:ph type="body" sz="quarter" idx="19"/>
          </p:nvPr>
        </p:nvSpPr>
        <p:spPr>
          <a:xfrm>
            <a:off x="6430963" y="4357688"/>
            <a:ext cx="5959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35"/>
          <p:cNvSpPr>
            <a:spLocks noGrp="1"/>
          </p:cNvSpPr>
          <p:nvPr userDrawn="1">
            <p:ph type="body" sz="quarter" idx="20"/>
          </p:nvPr>
        </p:nvSpPr>
        <p:spPr>
          <a:xfrm>
            <a:off x="5608479" y="5068016"/>
            <a:ext cx="65722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37"/>
          <p:cNvSpPr>
            <a:spLocks noGrp="1"/>
          </p:cNvSpPr>
          <p:nvPr>
            <p:ph type="body" sz="quarter" idx="21"/>
          </p:nvPr>
        </p:nvSpPr>
        <p:spPr>
          <a:xfrm>
            <a:off x="6443881" y="5114510"/>
            <a:ext cx="5959475" cy="555625"/>
          </a:xfrm>
        </p:spPr>
        <p:txBody>
          <a:bodyPr/>
          <a:lstStyle>
            <a:lvl1pPr marL="0" indent="0">
              <a:buFontTx/>
              <a:buNone/>
              <a:defRPr/>
            </a:lvl1pPr>
            <a:lvl2pPr marL="455612" indent="0">
              <a:buFontTx/>
              <a:buNone/>
              <a:defRPr/>
            </a:lvl2pPr>
            <a:lvl3pPr marL="765175" indent="0">
              <a:buFontTx/>
              <a:buNone/>
              <a:defRPr/>
            </a:lvl3pPr>
            <a:lvl4pPr marL="1243584" indent="0">
              <a:buFontTx/>
              <a:buNone/>
              <a:defRPr/>
            </a:lvl4pPr>
            <a:lvl5pPr marL="1962668" indent="0">
              <a:buFontTx/>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8179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5D40-5141-0E41-B1BE-337FF1990C81}"/>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E165F-42DE-344C-BBD0-177A5225EEAC}"/>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6380F-18A3-864F-A25F-43D902FEE841}"/>
              </a:ext>
            </a:extLst>
          </p:cNvPr>
          <p:cNvSpPr>
            <a:spLocks noGrp="1"/>
          </p:cNvSpPr>
          <p:nvPr>
            <p:ph type="dt" sz="half" idx="10"/>
          </p:nvPr>
        </p:nvSpPr>
        <p:spPr>
          <a:xfrm>
            <a:off x="882650" y="6694488"/>
            <a:ext cx="2889250" cy="384175"/>
          </a:xfrm>
          <a:prstGeom prst="rect">
            <a:avLst/>
          </a:prstGeom>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A456E468-FFEE-AD4F-8608-8C9262274A01}"/>
              </a:ext>
            </a:extLst>
          </p:cNvPr>
          <p:cNvSpPr>
            <a:spLocks noGrp="1"/>
          </p:cNvSpPr>
          <p:nvPr>
            <p:ph type="ftr" sz="quarter" idx="11"/>
          </p:nvPr>
        </p:nvSpPr>
        <p:spPr>
          <a:xfrm>
            <a:off x="4252913" y="6694488"/>
            <a:ext cx="4335462" cy="3841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ACFEE3-D9AB-9F41-9838-72A6EF477A53}"/>
              </a:ext>
            </a:extLst>
          </p:cNvPr>
          <p:cNvSpPr>
            <a:spLocks noGrp="1"/>
          </p:cNvSpPr>
          <p:nvPr>
            <p:ph type="sldNum" sz="quarter" idx="12"/>
          </p:nvPr>
        </p:nvSpPr>
        <p:spPr>
          <a:xfrm>
            <a:off x="9069388" y="6694488"/>
            <a:ext cx="2889250" cy="384175"/>
          </a:xfrm>
          <a:prstGeom prst="rect">
            <a:avLst/>
          </a:prstGeom>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603212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22"/>
          </p:nvPr>
        </p:nvSpPr>
        <p:spPr>
          <a:xfrm>
            <a:off x="358775" y="4278313"/>
            <a:ext cx="5584825" cy="1698625"/>
          </a:xfrm>
        </p:spPr>
        <p:txBody>
          <a:bodyPr/>
          <a:lstStyle>
            <a:lvl1pPr marL="0" indent="0">
              <a:buNone/>
              <a:defRPr/>
            </a:lvl1pPr>
            <a:lvl2pPr marL="455612" indent="0">
              <a:buNone/>
              <a:defRPr/>
            </a:lvl2pPr>
            <a:lvl3pPr marL="765175" indent="0">
              <a:buFont typeface="Arial" pitchFamily="34" charset="0"/>
              <a:buNone/>
              <a:defRPr/>
            </a:lvl3pPr>
            <a:lvl4pPr marL="1243584" indent="0">
              <a:buNone/>
              <a:defRPr/>
            </a:lvl4pPr>
            <a:lvl5pPr marL="196266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31095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_cop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4558506" cy="150939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400050" y="4591050"/>
            <a:ext cx="4305300" cy="1466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343650" y="3105150"/>
            <a:ext cx="1485900" cy="1104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2"/>
          </p:nvPr>
        </p:nvSpPr>
        <p:spPr>
          <a:xfrm>
            <a:off x="8591550" y="3048000"/>
            <a:ext cx="1447800" cy="125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534650" y="1657350"/>
            <a:ext cx="1524000" cy="1123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877550" y="4705350"/>
            <a:ext cx="12573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5570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4" name="Rectangle 3"/>
          <p:cNvSpPr/>
          <p:nvPr userDrawn="1"/>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Rectangle 3"/>
          <p:cNvSpPr/>
          <p:nvPr userDrawn="1"/>
        </p:nvSpPr>
        <p:spPr>
          <a:xfrm>
            <a:off x="8636744" y="1378909"/>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5" name="Rectangle 4"/>
          <p:cNvSpPr/>
          <p:nvPr userDrawn="1"/>
        </p:nvSpPr>
        <p:spPr>
          <a:xfrm>
            <a:off x="4506095" y="1378908"/>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6" name="Rectangle 5"/>
          <p:cNvSpPr/>
          <p:nvPr userDrawn="1"/>
        </p:nvSpPr>
        <p:spPr>
          <a:xfrm>
            <a:off x="375446" y="1378908"/>
            <a:ext cx="3829100" cy="4686613"/>
          </a:xfrm>
          <a:prstGeom prst="rect">
            <a:avLst/>
          </a:prstGeom>
          <a:solidFill>
            <a:srgbClr val="F8F8F8"/>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0"/>
          </p:nvPr>
        </p:nvSpPr>
        <p:spPr>
          <a:xfrm>
            <a:off x="746125" y="2392363"/>
            <a:ext cx="3033713" cy="57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1"/>
          </p:nvPr>
        </p:nvSpPr>
        <p:spPr>
          <a:xfrm>
            <a:off x="685800" y="4114800"/>
            <a:ext cx="3200400" cy="1722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2"/>
          </p:nvPr>
        </p:nvSpPr>
        <p:spPr>
          <a:xfrm>
            <a:off x="4937125" y="2362200"/>
            <a:ext cx="3048000" cy="51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p:nvPr>
        </p:nvSpPr>
        <p:spPr>
          <a:xfrm>
            <a:off x="4846638" y="3978275"/>
            <a:ext cx="3138487" cy="1843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4"/>
          </p:nvPr>
        </p:nvSpPr>
        <p:spPr>
          <a:xfrm>
            <a:off x="8961438" y="2378075"/>
            <a:ext cx="3276600" cy="517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5"/>
          </p:nvPr>
        </p:nvSpPr>
        <p:spPr>
          <a:xfrm>
            <a:off x="8899525" y="3902075"/>
            <a:ext cx="3322638" cy="19653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8361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Blan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14104B-A354-F74D-8E91-B0F09C82D23C}"/>
              </a:ext>
            </a:extLst>
          </p:cNvPr>
          <p:cNvSpPr/>
          <p:nvPr userDrawn="1"/>
        </p:nvSpPr>
        <p:spPr>
          <a:xfrm>
            <a:off x="89" y="1"/>
            <a:ext cx="4776893" cy="72231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bg1">
                  <a:lumMod val="8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6845CAD-3107-8C4F-8599-145D89870B24}"/>
              </a:ext>
            </a:extLst>
          </p:cNvPr>
          <p:cNvSpPr/>
          <p:nvPr userDrawn="1"/>
        </p:nvSpPr>
        <p:spPr>
          <a:xfrm>
            <a:off x="491015" y="474663"/>
            <a:ext cx="3575554" cy="99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56F0488-5920-FF42-A082-CFE84CEFA272}"/>
              </a:ext>
            </a:extLst>
          </p:cNvPr>
          <p:cNvSpPr/>
          <p:nvPr userDrawn="1"/>
        </p:nvSpPr>
        <p:spPr>
          <a:xfrm>
            <a:off x="5182136" y="479113"/>
            <a:ext cx="7283622" cy="952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96">
                <a:solidFill>
                  <a:srgbClr val="006298"/>
                </a:solidFill>
                <a:latin typeface="Arial" panose="020B0604020202020204" pitchFamily="34" charset="0"/>
                <a:cs typeface="Arial" panose="020B0604020202020204" pitchFamily="34" charset="0"/>
              </a:rPr>
              <a:t> </a:t>
            </a:r>
          </a:p>
        </p:txBody>
      </p:sp>
      <p:cxnSp>
        <p:nvCxnSpPr>
          <p:cNvPr id="5" name="Straight Connector 4">
            <a:extLst>
              <a:ext uri="{FF2B5EF4-FFF2-40B4-BE49-F238E27FC236}">
                <a16:creationId xmlns:a16="http://schemas.microsoft.com/office/drawing/2014/main" id="{DFFCBE9B-18F2-4B48-9579-10373AE9BD50}"/>
              </a:ext>
            </a:extLst>
          </p:cNvPr>
          <p:cNvCxnSpPr/>
          <p:nvPr userDrawn="1"/>
        </p:nvCxnSpPr>
        <p:spPr>
          <a:xfrm>
            <a:off x="5182137" y="6585154"/>
            <a:ext cx="7283623"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0"/>
          </p:nvPr>
        </p:nvSpPr>
        <p:spPr>
          <a:xfrm>
            <a:off x="5848350" y="1284288"/>
            <a:ext cx="6415088" cy="827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1"/>
          </p:nvPr>
        </p:nvSpPr>
        <p:spPr>
          <a:xfrm>
            <a:off x="5681663" y="2438400"/>
            <a:ext cx="6783387" cy="1173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2"/>
          </p:nvPr>
        </p:nvSpPr>
        <p:spPr>
          <a:xfrm>
            <a:off x="5681663" y="3984625"/>
            <a:ext cx="6783387" cy="9350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3"/>
          </p:nvPr>
        </p:nvSpPr>
        <p:spPr>
          <a:xfrm>
            <a:off x="5681663" y="5246688"/>
            <a:ext cx="6783387" cy="104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BDA8B83-9BD9-F34A-B5CB-7A7B5BB349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2137" y="6702264"/>
            <a:ext cx="1331958" cy="228600"/>
          </a:xfrm>
          <a:prstGeom prst="rect">
            <a:avLst/>
          </a:prstGeom>
        </p:spPr>
      </p:pic>
      <p:sp>
        <p:nvSpPr>
          <p:cNvPr id="9" name="SlideNumber">
            <a:extLst>
              <a:ext uri="{FF2B5EF4-FFF2-40B4-BE49-F238E27FC236}">
                <a16:creationId xmlns:a16="http://schemas.microsoft.com/office/drawing/2014/main" id="{35BAEC0E-335C-1045-A02E-E1E29D659820}"/>
              </a:ext>
            </a:extLst>
          </p:cNvPr>
          <p:cNvSpPr/>
          <p:nvPr userDrawn="1"/>
        </p:nvSpPr>
        <p:spPr>
          <a:xfrm>
            <a:off x="11973567" y="6702265"/>
            <a:ext cx="492194"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a:solidFill>
                  <a:srgbClr val="080808"/>
                </a:solidFill>
                <a:latin typeface="Arial" panose="020B0604020202020204" pitchFamily="34" charset="0"/>
                <a:cs typeface="Arial" panose="020B0604020202020204" pitchFamily="34" charset="0"/>
              </a:rPr>
              <a:pPr algn="r"/>
              <a:t>‹#›</a:t>
            </a:fld>
            <a:endParaRPr lang="fr-FR" sz="1200" dirty="0">
              <a:solidFill>
                <a:srgbClr val="08080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97506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22"/>
          </p:nvPr>
        </p:nvSpPr>
        <p:spPr>
          <a:xfrm>
            <a:off x="358775" y="4278313"/>
            <a:ext cx="5584825" cy="1698625"/>
          </a:xfrm>
        </p:spPr>
        <p:txBody>
          <a:bodyPr/>
          <a:lstStyle>
            <a:lvl1pPr marL="0" indent="0">
              <a:buNone/>
              <a:defRPr/>
            </a:lvl1pPr>
            <a:lvl2pPr marL="455612" indent="0">
              <a:buNone/>
              <a:defRPr/>
            </a:lvl2pPr>
            <a:lvl3pPr marL="765175" indent="0">
              <a:buFont typeface="Arial" pitchFamily="34" charset="0"/>
              <a:buNone/>
              <a:defRPr/>
            </a:lvl3pPr>
            <a:lvl4pPr marL="1243584" indent="0">
              <a:buNone/>
              <a:defRPr/>
            </a:lvl4pPr>
            <a:lvl5pPr marL="196266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508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Quote with Full Slide 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
        <p:nvSpPr>
          <p:cNvPr id="2" name="Title 1"/>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0"/>
          </p:nvPr>
        </p:nvSpPr>
        <p:spPr>
          <a:xfrm>
            <a:off x="1143000" y="2041525"/>
            <a:ext cx="10744200" cy="4130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6652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5720556" cy="995042"/>
          </a:xfrm>
        </p:spPr>
        <p:txBody>
          <a:bodyPr/>
          <a:lstStyle/>
          <a:p>
            <a:r>
              <a:rPr lang="en-US"/>
              <a:t>Click to edit Master title style</a:t>
            </a:r>
          </a:p>
        </p:txBody>
      </p:sp>
      <p:sp>
        <p:nvSpPr>
          <p:cNvPr id="4" name="Text Placeholder 3"/>
          <p:cNvSpPr>
            <a:spLocks noGrp="1"/>
          </p:cNvSpPr>
          <p:nvPr>
            <p:ph type="body" sz="quarter" idx="10"/>
          </p:nvPr>
        </p:nvSpPr>
        <p:spPr>
          <a:xfrm>
            <a:off x="342900" y="1733550"/>
            <a:ext cx="5562600" cy="2419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1"/>
          </p:nvPr>
        </p:nvSpPr>
        <p:spPr>
          <a:xfrm>
            <a:off x="6991350" y="1181100"/>
            <a:ext cx="219075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6781800" y="1866900"/>
            <a:ext cx="2609850" cy="64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10325100" y="1162050"/>
            <a:ext cx="169545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10096500" y="1866900"/>
            <a:ext cx="2228850" cy="66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6858000" y="3314700"/>
            <a:ext cx="2038350"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6800850" y="3867150"/>
            <a:ext cx="2495550" cy="552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10306050" y="3181350"/>
            <a:ext cx="1866900" cy="41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10210800" y="3886200"/>
            <a:ext cx="2286000" cy="70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1"/>
          <p:cNvSpPr>
            <a:spLocks noGrp="1"/>
          </p:cNvSpPr>
          <p:nvPr>
            <p:ph sz="quarter" idx="19"/>
          </p:nvPr>
        </p:nvSpPr>
        <p:spPr>
          <a:xfrm>
            <a:off x="6800850" y="4933950"/>
            <a:ext cx="1924050" cy="38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6457950" y="5600700"/>
            <a:ext cx="123825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8134350" y="5657850"/>
            <a:ext cx="1504950" cy="971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932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dirty="0"/>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7293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ontent Slide — 1 Column with Sidebar">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dirty="0">
                <a:latin typeface="Roboto Slab" charset="0"/>
                <a:ea typeface="Roboto Slab" charset="0"/>
                <a:cs typeface="Roboto Slab" charset="0"/>
              </a:rPr>
              <a:t>Title of slide goes here.</a:t>
            </a:r>
          </a:p>
        </p:txBody>
      </p:sp>
      <p:sp>
        <p:nvSpPr>
          <p:cNvPr id="4" name="Text Placeholder 3"/>
          <p:cNvSpPr>
            <a:spLocks noGrp="1"/>
          </p:cNvSpPr>
          <p:nvPr>
            <p:ph type="body" sz="quarter" idx="10"/>
          </p:nvPr>
        </p:nvSpPr>
        <p:spPr>
          <a:xfrm>
            <a:off x="5562600" y="731838"/>
            <a:ext cx="6735763" cy="137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1"/>
          </p:nvPr>
        </p:nvSpPr>
        <p:spPr>
          <a:xfrm>
            <a:off x="5562600" y="5029200"/>
            <a:ext cx="2041525" cy="76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2"/>
          </p:nvPr>
        </p:nvSpPr>
        <p:spPr>
          <a:xfrm>
            <a:off x="1844675" y="4449763"/>
            <a:ext cx="2528888"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p:nvPr>
        </p:nvSpPr>
        <p:spPr>
          <a:xfrm>
            <a:off x="1844675" y="5532438"/>
            <a:ext cx="2620963" cy="669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4"/>
          </p:nvPr>
        </p:nvSpPr>
        <p:spPr>
          <a:xfrm>
            <a:off x="8899525" y="4479925"/>
            <a:ext cx="2560638" cy="6715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5"/>
          </p:nvPr>
        </p:nvSpPr>
        <p:spPr>
          <a:xfrm>
            <a:off x="9326563" y="5684838"/>
            <a:ext cx="2454275" cy="639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310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dirty="0"/>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7014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dirty="0"/>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21955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5" name="Title 4"/>
          <p:cNvSpPr>
            <a:spLocks noGrp="1"/>
          </p:cNvSpPr>
          <p:nvPr>
            <p:ph type="title"/>
          </p:nvPr>
        </p:nvSpPr>
        <p:spPr>
          <a:xfrm>
            <a:off x="847884" y="1618618"/>
            <a:ext cx="4364196" cy="865502"/>
          </a:xfrm>
        </p:spPr>
        <p:txBody>
          <a:bodyPr/>
          <a:lstStyle/>
          <a:p>
            <a:r>
              <a:rPr lang="en-US" dirty="0"/>
              <a:t>Click to edit Master title style</a:t>
            </a:r>
          </a:p>
        </p:txBody>
      </p:sp>
      <p:sp>
        <p:nvSpPr>
          <p:cNvPr id="7" name="Text Placeholder 6"/>
          <p:cNvSpPr>
            <a:spLocks noGrp="1"/>
          </p:cNvSpPr>
          <p:nvPr>
            <p:ph type="body" sz="quarter" idx="10"/>
          </p:nvPr>
        </p:nvSpPr>
        <p:spPr>
          <a:xfrm>
            <a:off x="335280" y="3291840"/>
            <a:ext cx="6141720" cy="3201035"/>
          </a:xfrm>
        </p:spPr>
        <p:txBody>
          <a:bodyPr/>
          <a:lstStyle>
            <a:lvl1pPr marL="0" indent="0">
              <a:buNone/>
              <a:defRPr/>
            </a:lvl1pPr>
            <a:lvl2pPr marL="455612" indent="0">
              <a:buNone/>
              <a:defRPr/>
            </a:lvl2pPr>
            <a:lvl3pPr marL="765175" indent="0">
              <a:buNone/>
              <a:defRPr/>
            </a:lvl3pPr>
            <a:lvl4pPr marL="1243584" indent="0">
              <a:buNone/>
              <a:defRPr/>
            </a:lvl4pPr>
            <a:lvl5pPr marL="1962668" indent="0">
              <a:buFont typeface="Arial" pitchFamily="34" charse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4584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75444" y="567058"/>
            <a:ext cx="4166076" cy="499742"/>
          </a:xfrm>
        </p:spPr>
        <p:txBody>
          <a:bodyPr/>
          <a:lstStyle/>
          <a:p>
            <a:r>
              <a:rPr lang="en-US"/>
              <a:t>Click to edit Master title style</a:t>
            </a:r>
          </a:p>
        </p:txBody>
      </p:sp>
      <p:sp>
        <p:nvSpPr>
          <p:cNvPr id="4" name="Table Placeholder 3"/>
          <p:cNvSpPr>
            <a:spLocks noGrp="1"/>
          </p:cNvSpPr>
          <p:nvPr>
            <p:ph type="tbl" sz="quarter" idx="10"/>
          </p:nvPr>
        </p:nvSpPr>
        <p:spPr>
          <a:xfrm>
            <a:off x="473075" y="1858963"/>
            <a:ext cx="2147888" cy="2347912"/>
          </a:xfrm>
        </p:spPr>
        <p:txBody>
          <a:bodyPr/>
          <a:lstStyle>
            <a:lvl1pPr marL="0" indent="0">
              <a:buNone/>
              <a:defRPr/>
            </a:lvl1pPr>
          </a:lstStyle>
          <a:p>
            <a:endParaRPr lang="en-US" dirty="0"/>
          </a:p>
        </p:txBody>
      </p:sp>
      <p:sp>
        <p:nvSpPr>
          <p:cNvPr id="6" name="Table Placeholder 5"/>
          <p:cNvSpPr>
            <a:spLocks noGrp="1"/>
          </p:cNvSpPr>
          <p:nvPr>
            <p:ph type="tbl" sz="quarter" idx="11"/>
          </p:nvPr>
        </p:nvSpPr>
        <p:spPr>
          <a:xfrm>
            <a:off x="2987675" y="1874838"/>
            <a:ext cx="2270125" cy="2376487"/>
          </a:xfrm>
        </p:spPr>
        <p:txBody>
          <a:bodyPr/>
          <a:lstStyle>
            <a:lvl1pPr marL="0" indent="0">
              <a:buNone/>
              <a:defRPr/>
            </a:lvl1pPr>
          </a:lstStyle>
          <a:p>
            <a:endParaRPr lang="en-US" dirty="0"/>
          </a:p>
        </p:txBody>
      </p:sp>
      <p:sp>
        <p:nvSpPr>
          <p:cNvPr id="8" name="Table Placeholder 7"/>
          <p:cNvSpPr>
            <a:spLocks noGrp="1"/>
          </p:cNvSpPr>
          <p:nvPr>
            <p:ph type="tbl" sz="quarter" idx="12"/>
          </p:nvPr>
        </p:nvSpPr>
        <p:spPr>
          <a:xfrm>
            <a:off x="5546725" y="1828800"/>
            <a:ext cx="2195513" cy="2484438"/>
          </a:xfrm>
        </p:spPr>
        <p:txBody>
          <a:bodyPr/>
          <a:lstStyle>
            <a:lvl1pPr marL="0" indent="0">
              <a:buNone/>
              <a:defRPr/>
            </a:lvl1pPr>
          </a:lstStyle>
          <a:p>
            <a:endParaRPr lang="en-US" dirty="0"/>
          </a:p>
        </p:txBody>
      </p:sp>
      <p:sp>
        <p:nvSpPr>
          <p:cNvPr id="10" name="Table Placeholder 9"/>
          <p:cNvSpPr>
            <a:spLocks noGrp="1"/>
          </p:cNvSpPr>
          <p:nvPr>
            <p:ph type="tbl" sz="quarter" idx="13"/>
          </p:nvPr>
        </p:nvSpPr>
        <p:spPr>
          <a:xfrm>
            <a:off x="8047038" y="1798638"/>
            <a:ext cx="2087562" cy="2605087"/>
          </a:xfrm>
        </p:spPr>
        <p:txBody>
          <a:bodyPr/>
          <a:lstStyle>
            <a:lvl1pPr marL="0" indent="0">
              <a:buNone/>
              <a:defRPr/>
            </a:lvl1pPr>
          </a:lstStyle>
          <a:p>
            <a:endParaRPr lang="en-US" dirty="0"/>
          </a:p>
        </p:txBody>
      </p:sp>
      <p:sp>
        <p:nvSpPr>
          <p:cNvPr id="12" name="Table Placeholder 11"/>
          <p:cNvSpPr>
            <a:spLocks noGrp="1"/>
          </p:cNvSpPr>
          <p:nvPr>
            <p:ph type="tbl" sz="quarter" idx="14"/>
          </p:nvPr>
        </p:nvSpPr>
        <p:spPr>
          <a:xfrm>
            <a:off x="10333038" y="1768475"/>
            <a:ext cx="2224087" cy="2483485"/>
          </a:xfrm>
        </p:spPr>
        <p:txBody>
          <a:bodyPr/>
          <a:lstStyle>
            <a:lvl1pPr marL="0" indent="0">
              <a:buNone/>
              <a:defRPr/>
            </a:lvl1pPr>
          </a:lstStyle>
          <a:p>
            <a:endParaRPr lang="en-US" dirty="0"/>
          </a:p>
        </p:txBody>
      </p:sp>
      <p:sp>
        <p:nvSpPr>
          <p:cNvPr id="14" name="Text Placeholder 13"/>
          <p:cNvSpPr>
            <a:spLocks noGrp="1"/>
          </p:cNvSpPr>
          <p:nvPr>
            <p:ph type="body" sz="quarter" idx="15"/>
          </p:nvPr>
        </p:nvSpPr>
        <p:spPr>
          <a:xfrm>
            <a:off x="274638" y="4632325"/>
            <a:ext cx="12344400" cy="1357313"/>
          </a:xfrm>
        </p:spPr>
        <p:txBody>
          <a:bodyPr/>
          <a:lstStyle>
            <a:lvl1pPr marL="0" indent="0">
              <a:buNone/>
              <a:defRPr/>
            </a:lvl1pPr>
            <a:lvl3pPr marL="765175" indent="0">
              <a:buNone/>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6"/>
          </p:nvPr>
        </p:nvSpPr>
        <p:spPr>
          <a:xfrm>
            <a:off x="3978275" y="6126163"/>
            <a:ext cx="4632325" cy="396875"/>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84499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Content Slide — 1 Column">
    <p:spTree>
      <p:nvGrpSpPr>
        <p:cNvPr id="1" name=""/>
        <p:cNvGrpSpPr/>
        <p:nvPr/>
      </p:nvGrpSpPr>
      <p:grpSpPr>
        <a:xfrm>
          <a:off x="0" y="0"/>
          <a:ext cx="0" cy="0"/>
          <a:chOff x="0" y="0"/>
          <a:chExt cx="0" cy="0"/>
        </a:xfrm>
      </p:grpSpPr>
      <p:sp>
        <p:nvSpPr>
          <p:cNvPr id="6" name="Slide Number Placeholder 5" hidden="1"/>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4" name="Text Placeholder 3"/>
          <p:cNvSpPr>
            <a:spLocks noGrp="1"/>
          </p:cNvSpPr>
          <p:nvPr>
            <p:ph type="body" sz="quarter" idx="13"/>
          </p:nvPr>
        </p:nvSpPr>
        <p:spPr>
          <a:xfrm>
            <a:off x="492125" y="2133599"/>
            <a:ext cx="3940175" cy="3766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7510463" y="1371600"/>
            <a:ext cx="2308225" cy="139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5176713" y="1887614"/>
            <a:ext cx="6983976" cy="3491716"/>
            <a:chOff x="5176713" y="1887614"/>
            <a:chExt cx="6983976" cy="3491716"/>
          </a:xfrm>
        </p:grpSpPr>
        <p:sp>
          <p:nvSpPr>
            <p:cNvPr id="16" name="Hexagon 15">
              <a:extLst>
                <a:ext uri="{FF2B5EF4-FFF2-40B4-BE49-F238E27FC236}">
                  <a16:creationId xmlns:a16="http://schemas.microsoft.com/office/drawing/2014/main" id="{F500959F-0FAE-2045-BD0A-3553C88AFD81}"/>
                </a:ext>
              </a:extLst>
            </p:cNvPr>
            <p:cNvSpPr/>
            <p:nvPr/>
          </p:nvSpPr>
          <p:spPr>
            <a:xfrm>
              <a:off x="5176713" y="1887614"/>
              <a:ext cx="2659188" cy="2292404"/>
            </a:xfrm>
            <a:prstGeom prst="hexagon">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8" name="Hexagon 17">
              <a:extLst>
                <a:ext uri="{FF2B5EF4-FFF2-40B4-BE49-F238E27FC236}">
                  <a16:creationId xmlns:a16="http://schemas.microsoft.com/office/drawing/2014/main" id="{EC58EF4B-978F-1446-A6F2-B13AA8D6A6A7}"/>
                </a:ext>
              </a:extLst>
            </p:cNvPr>
            <p:cNvSpPr/>
            <p:nvPr/>
          </p:nvSpPr>
          <p:spPr>
            <a:xfrm>
              <a:off x="7339107" y="3086926"/>
              <a:ext cx="2659188" cy="2292404"/>
            </a:xfrm>
            <a:prstGeom prst="hexagon">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20" name="Hexagon 19">
              <a:extLst>
                <a:ext uri="{FF2B5EF4-FFF2-40B4-BE49-F238E27FC236}">
                  <a16:creationId xmlns:a16="http://schemas.microsoft.com/office/drawing/2014/main" id="{11016F00-7640-994C-BA34-3434CFDF9979}"/>
                </a:ext>
              </a:extLst>
            </p:cNvPr>
            <p:cNvSpPr/>
            <p:nvPr/>
          </p:nvSpPr>
          <p:spPr>
            <a:xfrm>
              <a:off x="9501501" y="1887614"/>
              <a:ext cx="2659188" cy="2292404"/>
            </a:xfrm>
            <a:prstGeom prst="hexagon">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grpSp>
      <p:sp>
        <p:nvSpPr>
          <p:cNvPr id="14" name="Text Placeholder 13"/>
          <p:cNvSpPr>
            <a:spLocks noGrp="1"/>
          </p:cNvSpPr>
          <p:nvPr>
            <p:ph type="body" sz="quarter" idx="15"/>
          </p:nvPr>
        </p:nvSpPr>
        <p:spPr>
          <a:xfrm>
            <a:off x="5176838" y="2133600"/>
            <a:ext cx="2659062" cy="1763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9818688" y="2133600"/>
            <a:ext cx="2046287" cy="1763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7"/>
          </p:nvPr>
        </p:nvSpPr>
        <p:spPr>
          <a:xfrm>
            <a:off x="7510463" y="3309938"/>
            <a:ext cx="2308225" cy="180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p:cNvSpPr>
            <a:spLocks noGrp="1"/>
          </p:cNvSpPr>
          <p:nvPr>
            <p:ph type="body" sz="quarter" idx="18"/>
          </p:nvPr>
        </p:nvSpPr>
        <p:spPr>
          <a:xfrm>
            <a:off x="4637088" y="5116513"/>
            <a:ext cx="2701925"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5877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99BCA7-0FAE-8446-B859-357EC05C5186}"/>
              </a:ext>
            </a:extLst>
          </p:cNvPr>
          <p:cNvSpPr>
            <a:spLocks noGrp="1"/>
          </p:cNvSpPr>
          <p:nvPr>
            <p:ph type="dt" sz="half" idx="10"/>
          </p:nvPr>
        </p:nvSpPr>
        <p:spPr>
          <a:xfrm>
            <a:off x="882838" y="6694767"/>
            <a:ext cx="2889290" cy="384565"/>
          </a:xfrm>
          <a:prstGeom prst="rect">
            <a:avLst/>
          </a:prstGeom>
        </p:spPr>
        <p:txBody>
          <a:bodyPr/>
          <a:lstStyle/>
          <a:p>
            <a:fld id="{B724663F-D503-A140-B71B-9EC26D08A4E3}" type="datetimeFigureOut">
              <a:rPr lang="en-US" smtClean="0"/>
              <a:t>5/17/2023</a:t>
            </a:fld>
            <a:endParaRPr lang="en-US"/>
          </a:p>
        </p:txBody>
      </p:sp>
      <p:sp>
        <p:nvSpPr>
          <p:cNvPr id="3" name="Footer Placeholder 2">
            <a:extLst>
              <a:ext uri="{FF2B5EF4-FFF2-40B4-BE49-F238E27FC236}">
                <a16:creationId xmlns:a16="http://schemas.microsoft.com/office/drawing/2014/main" id="{C4C922F5-31F9-D440-BBCA-58AE7A1F3824}"/>
              </a:ext>
            </a:extLst>
          </p:cNvPr>
          <p:cNvSpPr>
            <a:spLocks noGrp="1"/>
          </p:cNvSpPr>
          <p:nvPr>
            <p:ph type="ftr" sz="quarter" idx="11"/>
          </p:nvPr>
        </p:nvSpPr>
        <p:spPr>
          <a:xfrm>
            <a:off x="4253677" y="6694767"/>
            <a:ext cx="4333935" cy="38456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6BD70D-ED59-7A49-8358-8C7D5CF9222E}"/>
              </a:ext>
            </a:extLst>
          </p:cNvPr>
          <p:cNvSpPr>
            <a:spLocks noGrp="1"/>
          </p:cNvSpPr>
          <p:nvPr>
            <p:ph type="sldNum" sz="quarter" idx="12"/>
          </p:nvPr>
        </p:nvSpPr>
        <p:spPr>
          <a:xfrm>
            <a:off x="9069160" y="6694767"/>
            <a:ext cx="2889290" cy="384565"/>
          </a:xfrm>
          <a:prstGeom prst="rect">
            <a:avLst/>
          </a:prstGeom>
        </p:spPr>
        <p:txBody>
          <a:bodyPr/>
          <a:lstStyle/>
          <a:p>
            <a:fld id="{DE197881-6752-E24F-B393-365684B82B94}" type="slidenum">
              <a:rPr lang="en-US" smtClean="0"/>
              <a:t>‹#›</a:t>
            </a:fld>
            <a:endParaRPr lang="en-US"/>
          </a:p>
        </p:txBody>
      </p:sp>
      <p:sp>
        <p:nvSpPr>
          <p:cNvPr id="5" name="Title 4"/>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1379538" y="1811338"/>
            <a:ext cx="5331813" cy="1673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1414463" y="3657600"/>
            <a:ext cx="5348646" cy="1293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p:cNvSpPr>
            <a:spLocks noGrp="1"/>
          </p:cNvSpPr>
          <p:nvPr>
            <p:ph type="body" sz="quarter" idx="15"/>
          </p:nvPr>
        </p:nvSpPr>
        <p:spPr>
          <a:xfrm>
            <a:off x="1431926" y="5175250"/>
            <a:ext cx="5331184" cy="1260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6"/>
          </p:nvPr>
        </p:nvSpPr>
        <p:spPr>
          <a:xfrm>
            <a:off x="7315200" y="1846263"/>
            <a:ext cx="4210050" cy="160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p:cNvSpPr>
            <a:spLocks noGrp="1"/>
          </p:cNvSpPr>
          <p:nvPr>
            <p:ph type="body" sz="quarter" idx="17"/>
          </p:nvPr>
        </p:nvSpPr>
        <p:spPr>
          <a:xfrm>
            <a:off x="7383463" y="3675063"/>
            <a:ext cx="4159250" cy="1103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8"/>
          </p:nvPr>
        </p:nvSpPr>
        <p:spPr>
          <a:xfrm>
            <a:off x="7383463" y="5072063"/>
            <a:ext cx="4262197" cy="1311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3404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Content Slide — 1 Column">
    <p:spTree>
      <p:nvGrpSpPr>
        <p:cNvPr id="1" name=""/>
        <p:cNvGrpSpPr/>
        <p:nvPr/>
      </p:nvGrpSpPr>
      <p:grpSpPr>
        <a:xfrm>
          <a:off x="0" y="0"/>
          <a:ext cx="0" cy="0"/>
          <a:chOff x="0" y="0"/>
          <a:chExt cx="0" cy="0"/>
        </a:xfrm>
      </p:grpSpPr>
      <p:sp>
        <p:nvSpPr>
          <p:cNvPr id="6" name="Slide Number Placeholder 5" hidden="1"/>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4" name="Text Placeholder 3"/>
          <p:cNvSpPr>
            <a:spLocks noGrp="1"/>
          </p:cNvSpPr>
          <p:nvPr>
            <p:ph type="body" sz="quarter" idx="13"/>
          </p:nvPr>
        </p:nvSpPr>
        <p:spPr>
          <a:xfrm>
            <a:off x="492125" y="2133599"/>
            <a:ext cx="3940175" cy="3766457"/>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048CD055-D89A-F24A-AEDD-8EE13DE1E6ED}"/>
              </a:ext>
            </a:extLst>
          </p:cNvPr>
          <p:cNvGrpSpPr/>
          <p:nvPr userDrawn="1"/>
        </p:nvGrpSpPr>
        <p:grpSpPr>
          <a:xfrm>
            <a:off x="4917395" y="1973397"/>
            <a:ext cx="6983976" cy="3491716"/>
            <a:chOff x="4773478" y="2033563"/>
            <a:chExt cx="6630942" cy="3315211"/>
          </a:xfrm>
        </p:grpSpPr>
        <p:sp>
          <p:nvSpPr>
            <p:cNvPr id="16" name="Hexagon 15">
              <a:extLst>
                <a:ext uri="{FF2B5EF4-FFF2-40B4-BE49-F238E27FC236}">
                  <a16:creationId xmlns:a16="http://schemas.microsoft.com/office/drawing/2014/main" id="{C10D682E-B907-FC47-9FCA-C10699CA1BD1}"/>
                </a:ext>
              </a:extLst>
            </p:cNvPr>
            <p:cNvSpPr/>
            <p:nvPr/>
          </p:nvSpPr>
          <p:spPr>
            <a:xfrm>
              <a:off x="4773478" y="2033563"/>
              <a:ext cx="2524768" cy="2176524"/>
            </a:xfrm>
            <a:prstGeom prst="hexagon">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8" name="Hexagon 17">
              <a:extLst>
                <a:ext uri="{FF2B5EF4-FFF2-40B4-BE49-F238E27FC236}">
                  <a16:creationId xmlns:a16="http://schemas.microsoft.com/office/drawing/2014/main" id="{37141B41-D652-8A4E-8B97-91EF702FCEC5}"/>
                </a:ext>
              </a:extLst>
            </p:cNvPr>
            <p:cNvSpPr/>
            <p:nvPr/>
          </p:nvSpPr>
          <p:spPr>
            <a:xfrm>
              <a:off x="6826565" y="3172250"/>
              <a:ext cx="2524768" cy="2176524"/>
            </a:xfrm>
            <a:prstGeom prst="hexagon">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20" name="Hexagon 19">
              <a:extLst>
                <a:ext uri="{FF2B5EF4-FFF2-40B4-BE49-F238E27FC236}">
                  <a16:creationId xmlns:a16="http://schemas.microsoft.com/office/drawing/2014/main" id="{A82612D3-DBCD-EB42-878A-31517F5EA36C}"/>
                </a:ext>
              </a:extLst>
            </p:cNvPr>
            <p:cNvSpPr/>
            <p:nvPr/>
          </p:nvSpPr>
          <p:spPr>
            <a:xfrm>
              <a:off x="8879652" y="2033563"/>
              <a:ext cx="2524768" cy="2176524"/>
            </a:xfrm>
            <a:prstGeom prst="hexagon">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grpSp>
      <p:sp>
        <p:nvSpPr>
          <p:cNvPr id="12" name="Text Placeholder 11"/>
          <p:cNvSpPr>
            <a:spLocks noGrp="1"/>
          </p:cNvSpPr>
          <p:nvPr>
            <p:ph type="body" sz="quarter" idx="14"/>
          </p:nvPr>
        </p:nvSpPr>
        <p:spPr>
          <a:xfrm>
            <a:off x="7466921" y="1894111"/>
            <a:ext cx="2025423" cy="1045482"/>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5"/>
          </p:nvPr>
        </p:nvSpPr>
        <p:spPr>
          <a:xfrm>
            <a:off x="5176838" y="2547257"/>
            <a:ext cx="2162175" cy="1350056"/>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6"/>
          </p:nvPr>
        </p:nvSpPr>
        <p:spPr>
          <a:xfrm>
            <a:off x="9492344" y="2547257"/>
            <a:ext cx="2002971" cy="1350056"/>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8"/>
          <p:cNvSpPr>
            <a:spLocks noGrp="1"/>
          </p:cNvSpPr>
          <p:nvPr>
            <p:ph type="body" sz="quarter" idx="17"/>
          </p:nvPr>
        </p:nvSpPr>
        <p:spPr>
          <a:xfrm>
            <a:off x="7576583" y="3680280"/>
            <a:ext cx="1731720" cy="1436233"/>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20"/>
          <p:cNvSpPr>
            <a:spLocks noGrp="1"/>
          </p:cNvSpPr>
          <p:nvPr>
            <p:ph type="body" sz="quarter" idx="18"/>
          </p:nvPr>
        </p:nvSpPr>
        <p:spPr>
          <a:xfrm>
            <a:off x="4637088" y="5116513"/>
            <a:ext cx="2701925" cy="1219200"/>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1177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Content Slide — 1 Colum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4" name="Text Placeholder 3"/>
          <p:cNvSpPr>
            <a:spLocks noGrp="1"/>
          </p:cNvSpPr>
          <p:nvPr>
            <p:ph type="body" sz="quarter" idx="10"/>
          </p:nvPr>
        </p:nvSpPr>
        <p:spPr>
          <a:xfrm>
            <a:off x="492125" y="2286000"/>
            <a:ext cx="3940175" cy="4027488"/>
          </a:xfrm>
        </p:spPr>
        <p:txBody>
          <a:bodyPr/>
          <a:lstStyle>
            <a:lvl1pPr marL="0" indent="0">
              <a:buNone/>
              <a:defRPr/>
            </a:lvl1pPr>
            <a:lvl2pPr marL="455612" indent="0">
              <a:buNone/>
              <a:defRPr/>
            </a:lvl2pPr>
            <a:lvl3pPr marL="765175" indent="0">
              <a:buNone/>
              <a:defRPr/>
            </a:lvl3pPr>
            <a:lvl4pPr marL="1243584" indent="0">
              <a:buNone/>
              <a:defRPr/>
            </a:lvl4pPr>
            <a:lvl5pPr marL="1962668"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4401554" y="1234153"/>
            <a:ext cx="6983979" cy="4691026"/>
            <a:chOff x="4401554" y="1234153"/>
            <a:chExt cx="6983979" cy="4691026"/>
          </a:xfrm>
        </p:grpSpPr>
        <p:sp>
          <p:nvSpPr>
            <p:cNvPr id="9" name="Hexagon 8">
              <a:extLst>
                <a:ext uri="{FF2B5EF4-FFF2-40B4-BE49-F238E27FC236}">
                  <a16:creationId xmlns:a16="http://schemas.microsoft.com/office/drawing/2014/main" id="{75687D58-6756-8C42-A09F-09131C48106B}"/>
                </a:ext>
              </a:extLst>
            </p:cNvPr>
            <p:cNvSpPr/>
            <p:nvPr/>
          </p:nvSpPr>
          <p:spPr>
            <a:xfrm>
              <a:off x="4401554" y="2433463"/>
              <a:ext cx="2659189" cy="2292404"/>
            </a:xfrm>
            <a:prstGeom prst="hexagon">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1" name="Hexagon 10">
              <a:extLst>
                <a:ext uri="{FF2B5EF4-FFF2-40B4-BE49-F238E27FC236}">
                  <a16:creationId xmlns:a16="http://schemas.microsoft.com/office/drawing/2014/main" id="{99EFF54B-A51A-8D41-87DC-ED62D1525CF8}"/>
                </a:ext>
              </a:extLst>
            </p:cNvPr>
            <p:cNvSpPr/>
            <p:nvPr/>
          </p:nvSpPr>
          <p:spPr>
            <a:xfrm>
              <a:off x="6563949" y="1234153"/>
              <a:ext cx="2659189" cy="2292404"/>
            </a:xfrm>
            <a:prstGeom prst="hexagon">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2" name="Hexagon 11">
              <a:extLst>
                <a:ext uri="{FF2B5EF4-FFF2-40B4-BE49-F238E27FC236}">
                  <a16:creationId xmlns:a16="http://schemas.microsoft.com/office/drawing/2014/main" id="{9FA8344D-00D0-EB4C-8BBA-400D2EFE0610}"/>
                </a:ext>
              </a:extLst>
            </p:cNvPr>
            <p:cNvSpPr/>
            <p:nvPr/>
          </p:nvSpPr>
          <p:spPr>
            <a:xfrm>
              <a:off x="8726344" y="2433463"/>
              <a:ext cx="2659189" cy="2292404"/>
            </a:xfrm>
            <a:prstGeom prst="hexagon">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3" name="Hexagon 12">
              <a:extLst>
                <a:ext uri="{FF2B5EF4-FFF2-40B4-BE49-F238E27FC236}">
                  <a16:creationId xmlns:a16="http://schemas.microsoft.com/office/drawing/2014/main" id="{030073F6-89FA-EF43-9746-5156F844C9DE}"/>
                </a:ext>
              </a:extLst>
            </p:cNvPr>
            <p:cNvSpPr/>
            <p:nvPr/>
          </p:nvSpPr>
          <p:spPr>
            <a:xfrm>
              <a:off x="6563949" y="3632775"/>
              <a:ext cx="2659189" cy="2292404"/>
            </a:xfrm>
            <a:prstGeom prst="hexagon">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grpSp>
      <p:sp>
        <p:nvSpPr>
          <p:cNvPr id="7" name="Text Placeholder 6"/>
          <p:cNvSpPr>
            <a:spLocks noGrp="1"/>
          </p:cNvSpPr>
          <p:nvPr>
            <p:ph type="body" sz="quarter" idx="11"/>
          </p:nvPr>
        </p:nvSpPr>
        <p:spPr>
          <a:xfrm>
            <a:off x="4746625" y="1233488"/>
            <a:ext cx="1817688" cy="1052512"/>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5"/>
          <p:cNvSpPr>
            <a:spLocks noGrp="1"/>
          </p:cNvSpPr>
          <p:nvPr>
            <p:ph type="body" sz="quarter" idx="12"/>
          </p:nvPr>
        </p:nvSpPr>
        <p:spPr>
          <a:xfrm>
            <a:off x="4746625" y="3005138"/>
            <a:ext cx="1981200" cy="1196975"/>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3"/>
          </p:nvPr>
        </p:nvSpPr>
        <p:spPr>
          <a:xfrm>
            <a:off x="7061200" y="1890713"/>
            <a:ext cx="1865313" cy="962025"/>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4"/>
          </p:nvPr>
        </p:nvSpPr>
        <p:spPr>
          <a:xfrm>
            <a:off x="9223375" y="2852738"/>
            <a:ext cx="1749425" cy="1349375"/>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5"/>
          </p:nvPr>
        </p:nvSpPr>
        <p:spPr>
          <a:xfrm>
            <a:off x="7061200" y="4202113"/>
            <a:ext cx="1865313" cy="1262062"/>
          </a:xfrm>
        </p:spPr>
        <p:txBody>
          <a:bodyPr/>
          <a:lstStyle>
            <a:lvl1pPr marL="0" indent="0" algn="ctr">
              <a:buNone/>
              <a:defRPr/>
            </a:lvl1pPr>
            <a:lvl2pPr marL="455612" indent="0" algn="ctr">
              <a:buNone/>
              <a:defRPr/>
            </a:lvl2pPr>
            <a:lvl3pPr marL="765175" indent="0" algn="ctr">
              <a:buNone/>
              <a:defRPr/>
            </a:lvl3pPr>
            <a:lvl4pPr marL="1243584" indent="0" algn="ctr">
              <a:buNone/>
              <a:defRPr/>
            </a:lvl4pPr>
            <a:lvl5pPr marL="1962668" indent="0" algn="ct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218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485775" y="2400300"/>
            <a:ext cx="1543050" cy="8858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1"/>
          </p:nvPr>
        </p:nvSpPr>
        <p:spPr>
          <a:xfrm>
            <a:off x="314325" y="3486150"/>
            <a:ext cx="2628900" cy="11715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2"/>
          </p:nvPr>
        </p:nvSpPr>
        <p:spPr>
          <a:xfrm>
            <a:off x="314325" y="4629150"/>
            <a:ext cx="2914650" cy="177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3"/>
          </p:nvPr>
        </p:nvSpPr>
        <p:spPr>
          <a:xfrm>
            <a:off x="4057650" y="2457450"/>
            <a:ext cx="1057275" cy="60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3914775" y="3371850"/>
            <a:ext cx="1828800" cy="1314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3657600" y="4800600"/>
            <a:ext cx="2600325"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6"/>
          </p:nvPr>
        </p:nvSpPr>
        <p:spPr>
          <a:xfrm>
            <a:off x="7172325" y="2314575"/>
            <a:ext cx="942975" cy="628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7"/>
          <p:cNvSpPr>
            <a:spLocks noGrp="1"/>
          </p:cNvSpPr>
          <p:nvPr>
            <p:ph type="body" sz="quarter" idx="17"/>
          </p:nvPr>
        </p:nvSpPr>
        <p:spPr>
          <a:xfrm>
            <a:off x="6800850" y="3143250"/>
            <a:ext cx="2028825"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9"/>
          <p:cNvSpPr>
            <a:spLocks noGrp="1"/>
          </p:cNvSpPr>
          <p:nvPr>
            <p:ph type="body" sz="quarter" idx="18"/>
          </p:nvPr>
        </p:nvSpPr>
        <p:spPr>
          <a:xfrm>
            <a:off x="6572250" y="4857750"/>
            <a:ext cx="2457450" cy="1628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21"/>
          <p:cNvSpPr>
            <a:spLocks noGrp="1"/>
          </p:cNvSpPr>
          <p:nvPr>
            <p:ph type="body" sz="quarter" idx="19"/>
          </p:nvPr>
        </p:nvSpPr>
        <p:spPr>
          <a:xfrm>
            <a:off x="10029825" y="2228850"/>
            <a:ext cx="1314450" cy="80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3"/>
          <p:cNvSpPr>
            <a:spLocks noGrp="1"/>
          </p:cNvSpPr>
          <p:nvPr>
            <p:ph type="body" sz="quarter" idx="20"/>
          </p:nvPr>
        </p:nvSpPr>
        <p:spPr>
          <a:xfrm>
            <a:off x="9829800" y="3257550"/>
            <a:ext cx="2057400" cy="114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5"/>
          <p:cNvSpPr>
            <a:spLocks noGrp="1"/>
          </p:cNvSpPr>
          <p:nvPr>
            <p:ph type="body" sz="quarter" idx="21"/>
          </p:nvPr>
        </p:nvSpPr>
        <p:spPr>
          <a:xfrm>
            <a:off x="9601200" y="4600575"/>
            <a:ext cx="2600325"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441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ontent Slide — 1 Column">
    <p:spTree>
      <p:nvGrpSpPr>
        <p:cNvPr id="1" name=""/>
        <p:cNvGrpSpPr/>
        <p:nvPr/>
      </p:nvGrpSpPr>
      <p:grpSpPr>
        <a:xfrm>
          <a:off x="0" y="0"/>
          <a:ext cx="0" cy="0"/>
          <a:chOff x="0" y="0"/>
          <a:chExt cx="0" cy="0"/>
        </a:xfrm>
      </p:grpSpPr>
      <p:sp>
        <p:nvSpPr>
          <p:cNvPr id="6" name="Slide Number Placeholder 5" hidden="1"/>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grpSp>
        <p:nvGrpSpPr>
          <p:cNvPr id="7" name="Group 6"/>
          <p:cNvGrpSpPr/>
          <p:nvPr userDrawn="1"/>
        </p:nvGrpSpPr>
        <p:grpSpPr>
          <a:xfrm>
            <a:off x="5176716" y="1887617"/>
            <a:ext cx="6983976" cy="3491716"/>
            <a:chOff x="5176716" y="1887617"/>
            <a:chExt cx="6983976" cy="3491716"/>
          </a:xfrm>
        </p:grpSpPr>
        <p:sp>
          <p:nvSpPr>
            <p:cNvPr id="8" name="Hexagon 7">
              <a:extLst>
                <a:ext uri="{FF2B5EF4-FFF2-40B4-BE49-F238E27FC236}">
                  <a16:creationId xmlns:a16="http://schemas.microsoft.com/office/drawing/2014/main" id="{2B455985-7AF5-BE44-956E-FCD764F21FFB}"/>
                </a:ext>
              </a:extLst>
            </p:cNvPr>
            <p:cNvSpPr/>
            <p:nvPr/>
          </p:nvSpPr>
          <p:spPr>
            <a:xfrm>
              <a:off x="9501504" y="1887617"/>
              <a:ext cx="2659188" cy="2292404"/>
            </a:xfrm>
            <a:prstGeom prst="hexagon">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319BD0D7-BBBE-4A43-92FC-96178943125B}"/>
                </a:ext>
              </a:extLst>
            </p:cNvPr>
            <p:cNvSpPr/>
            <p:nvPr/>
          </p:nvSpPr>
          <p:spPr>
            <a:xfrm>
              <a:off x="5176716" y="1887617"/>
              <a:ext cx="2659188" cy="2292404"/>
            </a:xfrm>
            <a:prstGeom prst="hexagon">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sp>
          <p:nvSpPr>
            <p:cNvPr id="11" name="Hexagon 10">
              <a:extLst>
                <a:ext uri="{FF2B5EF4-FFF2-40B4-BE49-F238E27FC236}">
                  <a16:creationId xmlns:a16="http://schemas.microsoft.com/office/drawing/2014/main" id="{93A1BB00-0063-8840-8241-F74F1B779AB4}"/>
                </a:ext>
              </a:extLst>
            </p:cNvPr>
            <p:cNvSpPr/>
            <p:nvPr/>
          </p:nvSpPr>
          <p:spPr>
            <a:xfrm>
              <a:off x="7339110" y="3086929"/>
              <a:ext cx="2659188" cy="2292404"/>
            </a:xfrm>
            <a:prstGeom prst="hexagon">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grpSp>
      <p:sp>
        <p:nvSpPr>
          <p:cNvPr id="4" name="Text Placeholder 3"/>
          <p:cNvSpPr>
            <a:spLocks noGrp="1"/>
          </p:cNvSpPr>
          <p:nvPr>
            <p:ph type="body" sz="quarter" idx="13"/>
          </p:nvPr>
        </p:nvSpPr>
        <p:spPr>
          <a:xfrm>
            <a:off x="492125" y="2133599"/>
            <a:ext cx="3940175" cy="3766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4"/>
          </p:nvPr>
        </p:nvSpPr>
        <p:spPr>
          <a:xfrm>
            <a:off x="7510463" y="1371600"/>
            <a:ext cx="2308225" cy="1393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5"/>
          </p:nvPr>
        </p:nvSpPr>
        <p:spPr>
          <a:xfrm>
            <a:off x="5176838" y="2133600"/>
            <a:ext cx="2659062" cy="1763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6"/>
          </p:nvPr>
        </p:nvSpPr>
        <p:spPr>
          <a:xfrm>
            <a:off x="9818688" y="2133600"/>
            <a:ext cx="2046287" cy="1763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8"/>
          <p:cNvSpPr>
            <a:spLocks noGrp="1"/>
          </p:cNvSpPr>
          <p:nvPr>
            <p:ph type="body" sz="quarter" idx="17"/>
          </p:nvPr>
        </p:nvSpPr>
        <p:spPr>
          <a:xfrm>
            <a:off x="7510463" y="3309938"/>
            <a:ext cx="2308225" cy="180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0"/>
          <p:cNvSpPr>
            <a:spLocks noGrp="1"/>
          </p:cNvSpPr>
          <p:nvPr>
            <p:ph type="body" sz="quarter" idx="18"/>
          </p:nvPr>
        </p:nvSpPr>
        <p:spPr>
          <a:xfrm>
            <a:off x="4637088" y="5116513"/>
            <a:ext cx="2701925"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185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08CE6-865E-7F4A-A0C6-9A2734D90276}"/>
              </a:ext>
            </a:extLst>
          </p:cNvPr>
          <p:cNvSpPr>
            <a:spLocks noGrp="1"/>
          </p:cNvSpPr>
          <p:nvPr>
            <p:ph type="ctrTitle"/>
          </p:nvPr>
        </p:nvSpPr>
        <p:spPr>
          <a:xfrm>
            <a:off x="1604963" y="1182688"/>
            <a:ext cx="9631362" cy="2514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01AF99-18CF-C74C-811C-03F43A075085}"/>
              </a:ext>
            </a:extLst>
          </p:cNvPr>
          <p:cNvSpPr>
            <a:spLocks noGrp="1"/>
          </p:cNvSpPr>
          <p:nvPr>
            <p:ph type="subTitle" idx="1"/>
          </p:nvPr>
        </p:nvSpPr>
        <p:spPr>
          <a:xfrm>
            <a:off x="1604963" y="3794125"/>
            <a:ext cx="9631362" cy="174307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4C2C5B-D840-5B4E-A393-77507CCE9235}"/>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1AFFCEEE-C552-6A44-82E3-F3C73A9B3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7F175E-2162-2147-830F-5D7252AB8A09}"/>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0855546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C075-0472-0947-B5E6-2984357C1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C9150-E580-9349-8D45-EA54FCBBA2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42DFC-56FC-C144-887B-25AC29CEA7B2}"/>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4197BB78-75D1-0347-B4DB-473160CB6A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CD397-298E-1447-BB14-F817E4EB8B7C}"/>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562975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F5D40-5141-0E41-B1BE-337FF1990C81}"/>
              </a:ext>
            </a:extLst>
          </p:cNvPr>
          <p:cNvSpPr>
            <a:spLocks noGrp="1"/>
          </p:cNvSpPr>
          <p:nvPr>
            <p:ph type="title"/>
          </p:nvPr>
        </p:nvSpPr>
        <p:spPr>
          <a:xfrm>
            <a:off x="876300" y="1800225"/>
            <a:ext cx="11075988" cy="30051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E165F-42DE-344C-BBD0-177A5225EEAC}"/>
              </a:ext>
            </a:extLst>
          </p:cNvPr>
          <p:cNvSpPr>
            <a:spLocks noGrp="1"/>
          </p:cNvSpPr>
          <p:nvPr>
            <p:ph type="body" idx="1"/>
          </p:nvPr>
        </p:nvSpPr>
        <p:spPr>
          <a:xfrm>
            <a:off x="876300" y="4833938"/>
            <a:ext cx="11075988" cy="1579562"/>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6380F-18A3-864F-A25F-43D902FEE841}"/>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A456E468-FFEE-AD4F-8608-8C9262274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ACFEE3-D9AB-9F41-9838-72A6EF477A53}"/>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7841707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AAB6-3029-B441-96D3-631B7A7EF8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1C4385-1578-A643-9B10-286805C27DC4}"/>
              </a:ext>
            </a:extLst>
          </p:cNvPr>
          <p:cNvSpPr>
            <a:spLocks noGrp="1"/>
          </p:cNvSpPr>
          <p:nvPr>
            <p:ph sz="half" idx="1"/>
          </p:nvPr>
        </p:nvSpPr>
        <p:spPr>
          <a:xfrm>
            <a:off x="882650" y="1922463"/>
            <a:ext cx="5461000"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5CD6F4-BA39-D749-BAFE-0CAF7E7FD82D}"/>
              </a:ext>
            </a:extLst>
          </p:cNvPr>
          <p:cNvSpPr>
            <a:spLocks noGrp="1"/>
          </p:cNvSpPr>
          <p:nvPr>
            <p:ph sz="half" idx="2"/>
          </p:nvPr>
        </p:nvSpPr>
        <p:spPr>
          <a:xfrm>
            <a:off x="6496050" y="1922463"/>
            <a:ext cx="5462588" cy="458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E3D162-E8F8-954C-9540-4592688070DA}"/>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8F448551-FCE0-B747-B455-8B90FBB408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B54C1-B584-A74F-B15C-6B9ADE0735A2}"/>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2520153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BB0CE-3C50-794D-BD4C-4E4DD0DF67D7}"/>
              </a:ext>
            </a:extLst>
          </p:cNvPr>
          <p:cNvSpPr>
            <a:spLocks noGrp="1"/>
          </p:cNvSpPr>
          <p:nvPr>
            <p:ph type="title"/>
          </p:nvPr>
        </p:nvSpPr>
        <p:spPr>
          <a:xfrm>
            <a:off x="884238" y="384175"/>
            <a:ext cx="11075987" cy="1397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0F08C-6851-E041-8743-ADBF686CB759}"/>
              </a:ext>
            </a:extLst>
          </p:cNvPr>
          <p:cNvSpPr>
            <a:spLocks noGrp="1"/>
          </p:cNvSpPr>
          <p:nvPr>
            <p:ph type="body" idx="1"/>
          </p:nvPr>
        </p:nvSpPr>
        <p:spPr>
          <a:xfrm>
            <a:off x="884238" y="1770063"/>
            <a:ext cx="5432425"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32F8A8-3D6C-784C-A84C-EDF42E373145}"/>
              </a:ext>
            </a:extLst>
          </p:cNvPr>
          <p:cNvSpPr>
            <a:spLocks noGrp="1"/>
          </p:cNvSpPr>
          <p:nvPr>
            <p:ph sz="half" idx="2"/>
          </p:nvPr>
        </p:nvSpPr>
        <p:spPr>
          <a:xfrm>
            <a:off x="884238" y="2638425"/>
            <a:ext cx="5432425"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D56A66-243E-AC4D-86FA-97D37711174B}"/>
              </a:ext>
            </a:extLst>
          </p:cNvPr>
          <p:cNvSpPr>
            <a:spLocks noGrp="1"/>
          </p:cNvSpPr>
          <p:nvPr>
            <p:ph type="body" sz="quarter" idx="3"/>
          </p:nvPr>
        </p:nvSpPr>
        <p:spPr>
          <a:xfrm>
            <a:off x="6500813" y="1770063"/>
            <a:ext cx="5459412" cy="8683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4AD432-5C19-C643-ABE5-8E09F662590B}"/>
              </a:ext>
            </a:extLst>
          </p:cNvPr>
          <p:cNvSpPr>
            <a:spLocks noGrp="1"/>
          </p:cNvSpPr>
          <p:nvPr>
            <p:ph sz="quarter" idx="4"/>
          </p:nvPr>
        </p:nvSpPr>
        <p:spPr>
          <a:xfrm>
            <a:off x="6500813" y="2638425"/>
            <a:ext cx="5459412"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DD36E0-3C54-2549-A447-AD3415ABEEF0}"/>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8" name="Footer Placeholder 7">
            <a:extLst>
              <a:ext uri="{FF2B5EF4-FFF2-40B4-BE49-F238E27FC236}">
                <a16:creationId xmlns:a16="http://schemas.microsoft.com/office/drawing/2014/main" id="{E196025B-CBB5-E94B-94B1-55D8329220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FF6113-7D00-DC45-A95F-B8941FAE1866}"/>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1147363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F89D-0F70-364D-9315-B25FAA8BF2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F73632-1390-0049-9DA0-436BF1C699D5}"/>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4" name="Footer Placeholder 3">
            <a:extLst>
              <a:ext uri="{FF2B5EF4-FFF2-40B4-BE49-F238E27FC236}">
                <a16:creationId xmlns:a16="http://schemas.microsoft.com/office/drawing/2014/main" id="{7270B25B-5DFE-D940-AA68-A26634C20C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F1DEF0-83FA-D841-9F57-808CF3A4BABE}"/>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5262282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B83E5-EB7A-2D46-B8DA-A22E8AAF428D}"/>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3" name="Footer Placeholder 2">
            <a:extLst>
              <a:ext uri="{FF2B5EF4-FFF2-40B4-BE49-F238E27FC236}">
                <a16:creationId xmlns:a16="http://schemas.microsoft.com/office/drawing/2014/main" id="{ABE7C8EA-D8C3-3444-91C0-EB7300F3D3B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E5D459-7059-5A4E-8F9B-64A81D3F7A6F}"/>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1941456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3499-D275-1C47-98D6-8FFE045EABDA}"/>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F33BFC-938A-644B-B754-8BDC1598D83F}"/>
              </a:ext>
            </a:extLst>
          </p:cNvPr>
          <p:cNvSpPr>
            <a:spLocks noGrp="1"/>
          </p:cNvSpPr>
          <p:nvPr>
            <p:ph idx="1"/>
          </p:nvPr>
        </p:nvSpPr>
        <p:spPr>
          <a:xfrm>
            <a:off x="5459413" y="1039813"/>
            <a:ext cx="6500812" cy="5133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94CF7-6A22-C542-960E-B35B7D0F18A4}"/>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0A3D9-F5A6-E949-82F8-CC437C468F72}"/>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20ED6120-E4E0-484B-86B9-BB5585E4C4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DBDEE-9E73-D142-9B8B-F598E8C68805}"/>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32125935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F6F6D-1D19-9946-B926-254268D2CBCB}"/>
              </a:ext>
            </a:extLst>
          </p:cNvPr>
          <p:cNvSpPr>
            <a:spLocks noGrp="1"/>
          </p:cNvSpPr>
          <p:nvPr>
            <p:ph type="title"/>
          </p:nvPr>
        </p:nvSpPr>
        <p:spPr>
          <a:xfrm>
            <a:off x="884238" y="481013"/>
            <a:ext cx="4141787" cy="1685925"/>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EB60EF-B08C-EE42-B595-DB773F915624}"/>
              </a:ext>
            </a:extLst>
          </p:cNvPr>
          <p:cNvSpPr>
            <a:spLocks noGrp="1"/>
          </p:cNvSpPr>
          <p:nvPr>
            <p:ph type="pic" idx="1"/>
          </p:nvPr>
        </p:nvSpPr>
        <p:spPr>
          <a:xfrm>
            <a:off x="5459413" y="1039813"/>
            <a:ext cx="6500812" cy="51339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5DDCC5-A955-C745-9612-831A5F79B877}"/>
              </a:ext>
            </a:extLst>
          </p:cNvPr>
          <p:cNvSpPr>
            <a:spLocks noGrp="1"/>
          </p:cNvSpPr>
          <p:nvPr>
            <p:ph type="body" sz="half" idx="2"/>
          </p:nvPr>
        </p:nvSpPr>
        <p:spPr>
          <a:xfrm>
            <a:off x="884238" y="2166938"/>
            <a:ext cx="4141787"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6082D5-8A7D-704A-9BED-0098FAC736B6}"/>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6" name="Footer Placeholder 5">
            <a:extLst>
              <a:ext uri="{FF2B5EF4-FFF2-40B4-BE49-F238E27FC236}">
                <a16:creationId xmlns:a16="http://schemas.microsoft.com/office/drawing/2014/main" id="{A60350EE-57C3-4649-9420-A51F97341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9463FF-66C8-CF43-B34F-4C4F28484841}"/>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3915728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4" name="Rectangle 3"/>
          <p:cNvSpPr/>
          <p:nvPr/>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DBA8-029C-A446-8E7C-94F785F9BB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5EF26-F247-9045-BAC3-D84D67C72B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831A39-B81D-4E4B-B170-CE63C034B6B6}"/>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2D941FB5-B5B9-5648-9B49-87DD5240F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ADE1E-EC73-A141-85C3-C9A441BFFD88}"/>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8780120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6744F-BF78-6C4D-8849-36852F2DCBA6}"/>
              </a:ext>
            </a:extLst>
          </p:cNvPr>
          <p:cNvSpPr>
            <a:spLocks noGrp="1"/>
          </p:cNvSpPr>
          <p:nvPr>
            <p:ph type="title" orient="vert"/>
          </p:nvPr>
        </p:nvSpPr>
        <p:spPr>
          <a:xfrm>
            <a:off x="9190038" y="384175"/>
            <a:ext cx="2768600" cy="6121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9F10F7-FF18-7748-8CAE-97A752F64AF4}"/>
              </a:ext>
            </a:extLst>
          </p:cNvPr>
          <p:cNvSpPr>
            <a:spLocks noGrp="1"/>
          </p:cNvSpPr>
          <p:nvPr>
            <p:ph type="body" orient="vert" idx="1"/>
          </p:nvPr>
        </p:nvSpPr>
        <p:spPr>
          <a:xfrm>
            <a:off x="882650" y="384175"/>
            <a:ext cx="8154988" cy="6121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9F7B3-9C94-FF4C-B8CC-C34001313CBB}"/>
              </a:ext>
            </a:extLst>
          </p:cNvPr>
          <p:cNvSpPr>
            <a:spLocks noGrp="1"/>
          </p:cNvSpPr>
          <p:nvPr>
            <p:ph type="dt" sz="half" idx="10"/>
          </p:nvPr>
        </p:nvSpPr>
        <p:spPr/>
        <p:txBody>
          <a:body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8B69480C-4E6A-8645-BFCB-6A3792EB9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FFB33-DB88-504C-87C7-A35286370C31}"/>
              </a:ext>
            </a:extLst>
          </p:cNvPr>
          <p:cNvSpPr>
            <a:spLocks noGrp="1"/>
          </p:cNvSpPr>
          <p:nvPr>
            <p:ph type="sldNum" sz="quarter" idx="12"/>
          </p:nvPr>
        </p:nvSpPr>
        <p:spPr/>
        <p:txBody>
          <a:bodyPr/>
          <a:lstStyle/>
          <a:p>
            <a:fld id="{157C4146-96FA-234B-926F-49C8C9667F06}" type="slidenum">
              <a:rPr lang="en-US" smtClean="0"/>
              <a:t>‹#›</a:t>
            </a:fld>
            <a:endParaRPr lang="en-US"/>
          </a:p>
        </p:txBody>
      </p:sp>
    </p:spTree>
    <p:extLst>
      <p:ext uri="{BB962C8B-B14F-4D97-AF65-F5344CB8AC3E}">
        <p14:creationId xmlns:p14="http://schemas.microsoft.com/office/powerpoint/2010/main" val="2842853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1444970942"/>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Cover Slide Main">
    <p:spTree>
      <p:nvGrpSpPr>
        <p:cNvPr id="1" name=""/>
        <p:cNvGrpSpPr/>
        <p:nvPr/>
      </p:nvGrpSpPr>
      <p:grpSpPr>
        <a:xfrm>
          <a:off x="0" y="0"/>
          <a:ext cx="0" cy="0"/>
          <a:chOff x="0" y="0"/>
          <a:chExt cx="0" cy="0"/>
        </a:xfrm>
      </p:grpSpPr>
      <p:sp>
        <p:nvSpPr>
          <p:cNvPr id="16" name="Rectangle 15"/>
          <p:cNvSpPr/>
          <p:nvPr/>
        </p:nvSpPr>
        <p:spPr>
          <a:xfrm>
            <a:off x="376518" y="358775"/>
            <a:ext cx="12130486" cy="6127886"/>
          </a:xfrm>
          <a:prstGeom prst="rect">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1400">
              <a:solidFill>
                <a:schemeClr val="tx1"/>
              </a:solidFill>
            </a:endParaRPr>
          </a:p>
        </p:txBody>
      </p:sp>
      <p:sp>
        <p:nvSpPr>
          <p:cNvPr id="2" name="Title 1"/>
          <p:cNvSpPr>
            <a:spLocks noGrp="1"/>
          </p:cNvSpPr>
          <p:nvPr>
            <p:ph type="ctrTitle"/>
          </p:nvPr>
        </p:nvSpPr>
        <p:spPr>
          <a:xfrm>
            <a:off x="933562" y="1618488"/>
            <a:ext cx="5085400" cy="621106"/>
          </a:xfrm>
          <a:prstGeom prst="rect">
            <a:avLst/>
          </a:prstGeom>
        </p:spPr>
        <p:txBody>
          <a:bodyPr lIns="0" tIns="45720" rIns="0" bIns="45720" anchor="t" anchorCtr="0">
            <a:noAutofit/>
          </a:bodyPr>
          <a:lstStyle>
            <a:lvl1pPr>
              <a:defRPr sz="4600" b="0">
                <a:solidFill>
                  <a:schemeClr val="accent2"/>
                </a:solidFill>
              </a:defRPr>
            </a:lvl1pPr>
          </a:lstStyle>
          <a:p>
            <a:r>
              <a:rPr lang="en-US"/>
              <a:t>Click to edit Master title style</a:t>
            </a:r>
          </a:p>
        </p:txBody>
      </p:sp>
      <p:sp>
        <p:nvSpPr>
          <p:cNvPr id="3" name="Subtitle 2"/>
          <p:cNvSpPr>
            <a:spLocks noGrp="1"/>
          </p:cNvSpPr>
          <p:nvPr>
            <p:ph type="subTitle" idx="1"/>
          </p:nvPr>
        </p:nvSpPr>
        <p:spPr>
          <a:xfrm>
            <a:off x="933563" y="5333781"/>
            <a:ext cx="5085400" cy="563128"/>
          </a:xfrm>
          <a:prstGeom prst="rect">
            <a:avLst/>
          </a:prstGeom>
        </p:spPr>
        <p:txBody>
          <a:bodyPr lIns="0" rIns="0">
            <a:noAutofit/>
          </a:bodyPr>
          <a:lstStyle>
            <a:lvl1pPr marL="0" indent="0" algn="l">
              <a:buNone/>
              <a:defRPr sz="2000" b="1">
                <a:solidFill>
                  <a:schemeClr val="accent2"/>
                </a:solidFill>
                <a:latin typeface="+mj-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edit Master subtitle style</a:t>
            </a:r>
          </a:p>
        </p:txBody>
      </p:sp>
      <p:sp>
        <p:nvSpPr>
          <p:cNvPr id="18" name="Freeform 17"/>
          <p:cNvSpPr/>
          <p:nvPr/>
        </p:nvSpPr>
        <p:spPr>
          <a:xfrm>
            <a:off x="6390494" y="366032"/>
            <a:ext cx="6116510" cy="6120629"/>
          </a:xfrm>
          <a:custGeom>
            <a:avLst/>
            <a:gdLst>
              <a:gd name="connsiteX0" fmla="*/ 2394783 w 6080760"/>
              <a:gd name="connsiteY0" fmla="*/ 0 h 6084855"/>
              <a:gd name="connsiteX1" fmla="*/ 3872619 w 6080760"/>
              <a:gd name="connsiteY1" fmla="*/ 0 h 6084855"/>
              <a:gd name="connsiteX2" fmla="*/ 4065568 w 6080760"/>
              <a:gd name="connsiteY2" fmla="*/ 49612 h 6084855"/>
              <a:gd name="connsiteX3" fmla="*/ 6013655 w 6080760"/>
              <a:gd name="connsiteY3" fmla="*/ 1805104 h 6084855"/>
              <a:gd name="connsiteX4" fmla="*/ 6080760 w 6080760"/>
              <a:gd name="connsiteY4" fmla="*/ 1980033 h 6084855"/>
              <a:gd name="connsiteX5" fmla="*/ 6080760 w 6080760"/>
              <a:gd name="connsiteY5" fmla="*/ 4099313 h 6084855"/>
              <a:gd name="connsiteX6" fmla="*/ 6021140 w 6080760"/>
              <a:gd name="connsiteY6" fmla="*/ 4262206 h 6084855"/>
              <a:gd name="connsiteX7" fmla="*/ 4065568 w 6080760"/>
              <a:gd name="connsiteY7" fmla="*/ 6035244 h 6084855"/>
              <a:gd name="connsiteX8" fmla="*/ 3882178 w 6080760"/>
              <a:gd name="connsiteY8" fmla="*/ 6084855 h 6084855"/>
              <a:gd name="connsiteX9" fmla="*/ 2394778 w 6080760"/>
              <a:gd name="connsiteY9" fmla="*/ 6084855 h 6084855"/>
              <a:gd name="connsiteX10" fmla="*/ 2201834 w 6080760"/>
              <a:gd name="connsiteY10" fmla="*/ 6035244 h 6084855"/>
              <a:gd name="connsiteX11" fmla="*/ 0 w 6080760"/>
              <a:gd name="connsiteY11" fmla="*/ 3042428 h 6084855"/>
              <a:gd name="connsiteX12" fmla="*/ 2201834 w 6080760"/>
              <a:gd name="connsiteY12" fmla="*/ 49612 h 608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0" h="6084855">
                <a:moveTo>
                  <a:pt x="2394783" y="0"/>
                </a:moveTo>
                <a:lnTo>
                  <a:pt x="3872619" y="0"/>
                </a:lnTo>
                <a:lnTo>
                  <a:pt x="4065568" y="49612"/>
                </a:lnTo>
                <a:cubicBezTo>
                  <a:pt x="4942564" y="322387"/>
                  <a:pt x="5654401" y="970025"/>
                  <a:pt x="6013655" y="1805104"/>
                </a:cubicBezTo>
                <a:lnTo>
                  <a:pt x="6080760" y="1980033"/>
                </a:lnTo>
                <a:lnTo>
                  <a:pt x="6080760" y="4099313"/>
                </a:lnTo>
                <a:lnTo>
                  <a:pt x="6021140" y="4262206"/>
                </a:lnTo>
                <a:cubicBezTo>
                  <a:pt x="5664348" y="5105755"/>
                  <a:pt x="4948697" y="5760562"/>
                  <a:pt x="4065568" y="6035244"/>
                </a:cubicBezTo>
                <a:lnTo>
                  <a:pt x="3882178" y="6084855"/>
                </a:lnTo>
                <a:lnTo>
                  <a:pt x="2394778" y="6084855"/>
                </a:lnTo>
                <a:lnTo>
                  <a:pt x="2201834" y="6035244"/>
                </a:lnTo>
                <a:cubicBezTo>
                  <a:pt x="926204" y="5638482"/>
                  <a:pt x="0" y="4448618"/>
                  <a:pt x="0" y="3042428"/>
                </a:cubicBezTo>
                <a:cubicBezTo>
                  <a:pt x="0" y="1636239"/>
                  <a:pt x="926204" y="446375"/>
                  <a:pt x="2201834" y="49612"/>
                </a:cubicBezTo>
                <a:close/>
              </a:path>
            </a:pathLst>
          </a:cu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36" name="Text Placeholder 35"/>
          <p:cNvSpPr>
            <a:spLocks noGrp="1"/>
          </p:cNvSpPr>
          <p:nvPr>
            <p:ph type="body" sz="quarter" idx="11" hasCustomPrompt="1"/>
          </p:nvPr>
        </p:nvSpPr>
        <p:spPr>
          <a:xfrm>
            <a:off x="376518" y="6640449"/>
            <a:ext cx="4141787" cy="288925"/>
          </a:xfrm>
        </p:spPr>
        <p:txBody>
          <a:bodyPr lIns="0" bIns="45720" anchor="b">
            <a:noAutofit/>
          </a:bodyPr>
          <a:lstStyle>
            <a:lvl1pPr marL="0" indent="0">
              <a:buNone/>
              <a:defRPr sz="1600">
                <a:solidFill>
                  <a:schemeClr val="tx1"/>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47" name="Picture Placeholder 46"/>
          <p:cNvSpPr>
            <a:spLocks noGrp="1" noChangeAspect="1"/>
          </p:cNvSpPr>
          <p:nvPr>
            <p:ph type="pic" sz="quarter" idx="12" hasCustomPrompt="1"/>
          </p:nvPr>
        </p:nvSpPr>
        <p:spPr>
          <a:xfrm>
            <a:off x="6390493" y="358775"/>
            <a:ext cx="6116511" cy="6135058"/>
          </a:xfrm>
          <a:custGeom>
            <a:avLst/>
            <a:gdLst>
              <a:gd name="connsiteX0" fmla="*/ 2428341 w 6080761"/>
              <a:gd name="connsiteY0" fmla="*/ 0 h 6099200"/>
              <a:gd name="connsiteX1" fmla="*/ 3846583 w 6080761"/>
              <a:gd name="connsiteY1" fmla="*/ 0 h 6099200"/>
              <a:gd name="connsiteX2" fmla="*/ 4063129 w 6080761"/>
              <a:gd name="connsiteY2" fmla="*/ 58581 h 6099200"/>
              <a:gd name="connsiteX3" fmla="*/ 6017528 w 6080761"/>
              <a:gd name="connsiteY3" fmla="*/ 1830555 h 6099200"/>
              <a:gd name="connsiteX4" fmla="*/ 6080761 w 6080761"/>
              <a:gd name="connsiteY4" fmla="*/ 2003320 h 6099200"/>
              <a:gd name="connsiteX5" fmla="*/ 6080761 w 6080761"/>
              <a:gd name="connsiteY5" fmla="*/ 4095880 h 6099200"/>
              <a:gd name="connsiteX6" fmla="*/ 6017528 w 6080761"/>
              <a:gd name="connsiteY6" fmla="*/ 4268646 h 6099200"/>
              <a:gd name="connsiteX7" fmla="*/ 4063129 w 6080761"/>
              <a:gd name="connsiteY7" fmla="*/ 6040620 h 6099200"/>
              <a:gd name="connsiteX8" fmla="*/ 3846583 w 6080761"/>
              <a:gd name="connsiteY8" fmla="*/ 6099200 h 6099200"/>
              <a:gd name="connsiteX9" fmla="*/ 2428341 w 6080761"/>
              <a:gd name="connsiteY9" fmla="*/ 6099200 h 6099200"/>
              <a:gd name="connsiteX10" fmla="*/ 2200513 w 6080761"/>
              <a:gd name="connsiteY10" fmla="*/ 6040620 h 6099200"/>
              <a:gd name="connsiteX11" fmla="*/ 0 w 6080761"/>
              <a:gd name="connsiteY11" fmla="*/ 3049600 h 6099200"/>
              <a:gd name="connsiteX12" fmla="*/ 2200513 w 6080761"/>
              <a:gd name="connsiteY12" fmla="*/ 58581 h 60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0761" h="6099200">
                <a:moveTo>
                  <a:pt x="2428341" y="0"/>
                </a:moveTo>
                <a:lnTo>
                  <a:pt x="3846583" y="0"/>
                </a:lnTo>
                <a:lnTo>
                  <a:pt x="4063129" y="58581"/>
                </a:lnTo>
                <a:cubicBezTo>
                  <a:pt x="4945729" y="333098"/>
                  <a:pt x="5660951" y="987512"/>
                  <a:pt x="6017528" y="1830555"/>
                </a:cubicBezTo>
                <a:lnTo>
                  <a:pt x="6080761" y="2003320"/>
                </a:lnTo>
                <a:lnTo>
                  <a:pt x="6080761" y="4095880"/>
                </a:lnTo>
                <a:lnTo>
                  <a:pt x="6017528" y="4268646"/>
                </a:lnTo>
                <a:cubicBezTo>
                  <a:pt x="5660951" y="5111689"/>
                  <a:pt x="4945728" y="5766103"/>
                  <a:pt x="4063129" y="6040620"/>
                </a:cubicBezTo>
                <a:lnTo>
                  <a:pt x="3846583" y="6099200"/>
                </a:lnTo>
                <a:lnTo>
                  <a:pt x="2428341" y="6099200"/>
                </a:lnTo>
                <a:lnTo>
                  <a:pt x="2200513" y="6040620"/>
                </a:lnTo>
                <a:cubicBezTo>
                  <a:pt x="925648" y="5644095"/>
                  <a:pt x="0" y="4454946"/>
                  <a:pt x="0" y="3049600"/>
                </a:cubicBezTo>
                <a:cubicBezTo>
                  <a:pt x="0" y="1644255"/>
                  <a:pt x="925648" y="455105"/>
                  <a:pt x="2200513" y="58581"/>
                </a:cubicBezTo>
                <a:close/>
              </a:path>
            </a:pathLst>
          </a:custGeom>
          <a:ln>
            <a:noFill/>
          </a:ln>
        </p:spPr>
        <p:txBody>
          <a:bodyPr wrap="square" lIns="274320" tIns="365760" anchor="ctr">
            <a:noAutofit/>
          </a:bodyPr>
          <a:lstStyle>
            <a:lvl1pPr marL="0" indent="0" algn="ctr">
              <a:buNone/>
              <a:defRPr sz="1800" b="0" baseline="0">
                <a:solidFill>
                  <a:schemeClr val="tx1"/>
                </a:solidFill>
              </a:defRPr>
            </a:lvl1pPr>
          </a:lstStyle>
          <a:p>
            <a:r>
              <a:rPr lang="en-US"/>
              <a:t>Insert Brand Approved Picture for Cover</a:t>
            </a:r>
            <a:br>
              <a:rPr lang="en-US"/>
            </a:br>
            <a:r>
              <a:rPr lang="en-US"/>
              <a:t>(Square Pictures only)</a:t>
            </a:r>
          </a:p>
        </p:txBody>
      </p:sp>
    </p:spTree>
    <p:extLst>
      <p:ext uri="{BB962C8B-B14F-4D97-AF65-F5344CB8AC3E}">
        <p14:creationId xmlns:p14="http://schemas.microsoft.com/office/powerpoint/2010/main" val="3563056353"/>
      </p:ext>
    </p:extLst>
  </p:cSld>
  <p:clrMapOvr>
    <a:masterClrMapping/>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3"/>
        </a:solidFill>
        <a:effectLst/>
      </p:bgPr>
    </p:bg>
    <p:spTree>
      <p:nvGrpSpPr>
        <p:cNvPr id="1" name=""/>
        <p:cNvGrpSpPr/>
        <p:nvPr/>
      </p:nvGrpSpPr>
      <p:grpSpPr>
        <a:xfrm>
          <a:off x="0" y="0"/>
          <a:ext cx="0" cy="0"/>
          <a:chOff x="0" y="0"/>
          <a:chExt cx="0" cy="0"/>
        </a:xfrm>
      </p:grpSpPr>
      <p:sp>
        <p:nvSpPr>
          <p:cNvPr id="16" name="Rectangle 15"/>
          <p:cNvSpPr/>
          <p:nvPr userDrawn="1"/>
        </p:nvSpPr>
        <p:spPr>
          <a:xfrm>
            <a:off x="1885838" y="620396"/>
            <a:ext cx="10955450" cy="660272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mj-lt"/>
            </a:endParaRPr>
          </a:p>
        </p:txBody>
      </p:sp>
      <p:sp>
        <p:nvSpPr>
          <p:cNvPr id="3" name="Title 1"/>
          <p:cNvSpPr>
            <a:spLocks noGrp="1"/>
          </p:cNvSpPr>
          <p:nvPr>
            <p:ph type="ctrTitle" hasCustomPrompt="1"/>
          </p:nvPr>
        </p:nvSpPr>
        <p:spPr>
          <a:xfrm>
            <a:off x="2478657" y="924570"/>
            <a:ext cx="8680410" cy="1646102"/>
          </a:xfrm>
          <a:prstGeom prst="rect">
            <a:avLst/>
          </a:prstGeom>
        </p:spPr>
        <p:txBody>
          <a:bodyPr lIns="0" tIns="45720" rIns="0" bIns="45720" anchor="t" anchorCtr="0">
            <a:noAutofit/>
          </a:bodyPr>
          <a:lstStyle>
            <a:lvl1pPr algn="l">
              <a:defRPr sz="5400" b="1" baseline="0">
                <a:solidFill>
                  <a:schemeClr val="accent3"/>
                </a:solidFill>
              </a:defRPr>
            </a:lvl1pPr>
          </a:lstStyle>
          <a:p>
            <a:r>
              <a:rPr lang="en-US"/>
              <a:t>Click to add Section title</a:t>
            </a:r>
          </a:p>
        </p:txBody>
      </p:sp>
      <p:sp>
        <p:nvSpPr>
          <p:cNvPr id="4" name="Subtitle 2"/>
          <p:cNvSpPr>
            <a:spLocks noGrp="1"/>
          </p:cNvSpPr>
          <p:nvPr>
            <p:ph type="subTitle" idx="1" hasCustomPrompt="1"/>
          </p:nvPr>
        </p:nvSpPr>
        <p:spPr>
          <a:xfrm>
            <a:off x="2478657" y="6093208"/>
            <a:ext cx="6791864" cy="704406"/>
          </a:xfrm>
          <a:prstGeom prst="rect">
            <a:avLst/>
          </a:prstGeom>
        </p:spPr>
        <p:txBody>
          <a:bodyPr lIns="0" tIns="0" rIns="0" bIns="0" anchor="b">
            <a:noAutofit/>
          </a:bodyPr>
          <a:lstStyle>
            <a:lvl1pPr marL="0" indent="0" algn="l">
              <a:buNone/>
              <a:defRPr sz="2800" b="0">
                <a:solidFill>
                  <a:schemeClr val="accent3"/>
                </a:solidFill>
                <a:latin typeface="+mn-lt"/>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a:t>Click to add subtitle</a:t>
            </a:r>
          </a:p>
        </p:txBody>
      </p:sp>
      <p:sp>
        <p:nvSpPr>
          <p:cNvPr id="5" name="Text Placeholder 35"/>
          <p:cNvSpPr>
            <a:spLocks noGrp="1"/>
          </p:cNvSpPr>
          <p:nvPr>
            <p:ph type="body" sz="quarter" idx="11" hasCustomPrompt="1"/>
          </p:nvPr>
        </p:nvSpPr>
        <p:spPr>
          <a:xfrm>
            <a:off x="10760018" y="6479875"/>
            <a:ext cx="1529750" cy="317739"/>
          </a:xfrm>
        </p:spPr>
        <p:txBody>
          <a:bodyPr lIns="0" tIns="0" rIns="0" bIns="0" anchor="b">
            <a:noAutofit/>
          </a:bodyPr>
          <a:lstStyle>
            <a:lvl1pPr marL="0" indent="0" algn="r">
              <a:buNone/>
              <a:defRPr sz="1400">
                <a:solidFill>
                  <a:schemeClr val="accent3"/>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Insert Date Here</a:t>
            </a:r>
          </a:p>
        </p:txBody>
      </p:sp>
      <p:sp>
        <p:nvSpPr>
          <p:cNvPr id="17" name="Text Placeholder 35"/>
          <p:cNvSpPr>
            <a:spLocks noGrp="1"/>
          </p:cNvSpPr>
          <p:nvPr>
            <p:ph type="body" sz="quarter" idx="12" hasCustomPrompt="1"/>
          </p:nvPr>
        </p:nvSpPr>
        <p:spPr>
          <a:xfrm>
            <a:off x="255263" y="6479875"/>
            <a:ext cx="1529750" cy="317739"/>
          </a:xfrm>
        </p:spPr>
        <p:txBody>
          <a:bodyPr lIns="0" tIns="0" rIns="0" bIns="0" anchor="b">
            <a:noAutofit/>
          </a:bodyPr>
          <a:lstStyle>
            <a:lvl1pPr marL="0" indent="0" algn="l">
              <a:buNone/>
              <a:defRPr sz="1400">
                <a:solidFill>
                  <a:schemeClr val="tx2"/>
                </a:solidFill>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a:t>Add presenter</a:t>
            </a: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85838" cy="620396"/>
          </a:xfrm>
          <a:prstGeom prst="rect">
            <a:avLst/>
          </a:prstGeom>
        </p:spPr>
      </p:pic>
    </p:spTree>
    <p:extLst>
      <p:ext uri="{BB962C8B-B14F-4D97-AF65-F5344CB8AC3E}">
        <p14:creationId xmlns:p14="http://schemas.microsoft.com/office/powerpoint/2010/main" val="2033987823"/>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3165955644"/>
      </p:ext>
    </p:extLst>
  </p:cSld>
  <p:clrMapOvr>
    <a:masterClrMapping/>
  </p:clrMapOvr>
  <p:extLst>
    <p:ext uri="{DCECCB84-F9BA-43D5-87BE-67443E8EF086}">
      <p15:sldGuideLst xmlns:p15="http://schemas.microsoft.com/office/powerpoint/2012/main">
        <p15:guide id="1" pos="229" userDrawn="1">
          <p15:clr>
            <a:srgbClr val="FBAE40"/>
          </p15:clr>
        </p15:guide>
        <p15:guide id="2" pos="7861" userDrawn="1">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and Data Area">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5443" y="6702265"/>
            <a:ext cx="1331976" cy="228600"/>
          </a:xfrm>
          <a:prstGeom prst="rect">
            <a:avLst/>
          </a:prstGeom>
        </p:spPr>
      </p:pic>
      <p:sp>
        <p:nvSpPr>
          <p:cNvPr id="4" name="Rectangle 3"/>
          <p:cNvSpPr/>
          <p:nvPr/>
        </p:nvSpPr>
        <p:spPr>
          <a:xfrm>
            <a:off x="375443" y="1229710"/>
            <a:ext cx="12090401" cy="3479450"/>
          </a:xfrm>
          <a:prstGeom prst="rect">
            <a:avLst/>
          </a:prstGeom>
          <a:solidFill>
            <a:srgbClr val="F8F8F8"/>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40" name="Straight Connector 39"/>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51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0438" y="6702265"/>
            <a:ext cx="1331976" cy="228600"/>
          </a:xfrm>
          <a:prstGeom prst="rect">
            <a:avLst/>
          </a:prstGeom>
        </p:spPr>
      </p:pic>
      <p:sp>
        <p:nvSpPr>
          <p:cNvPr id="9" name="Slide title"/>
          <p:cNvSpPr>
            <a:spLocks noGrp="1" noChangeArrowheads="1"/>
          </p:cNvSpPr>
          <p:nvPr>
            <p:ph type="title"/>
          </p:nvPr>
        </p:nvSpPr>
        <p:spPr bwMode="gray">
          <a:xfrm>
            <a:off x="2230438"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889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Highlight Are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176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ith a slidebar option">
    <p:spTree>
      <p:nvGrpSpPr>
        <p:cNvPr id="1" name=""/>
        <p:cNvGrpSpPr/>
        <p:nvPr/>
      </p:nvGrpSpPr>
      <p:grpSpPr>
        <a:xfrm>
          <a:off x="0" y="0"/>
          <a:ext cx="0" cy="0"/>
          <a:chOff x="0" y="0"/>
          <a:chExt cx="0" cy="0"/>
        </a:xfrm>
      </p:grpSpPr>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2230438" y="6585155"/>
            <a:ext cx="1023540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0438" y="6702265"/>
            <a:ext cx="1331976" cy="228600"/>
          </a:xfrm>
          <a:prstGeom prst="rect">
            <a:avLst/>
          </a:prstGeom>
        </p:spPr>
      </p:pic>
      <p:sp>
        <p:nvSpPr>
          <p:cNvPr id="9" name="Slide title"/>
          <p:cNvSpPr>
            <a:spLocks noGrp="1" noChangeArrowheads="1"/>
          </p:cNvSpPr>
          <p:nvPr>
            <p:ph type="title"/>
          </p:nvPr>
        </p:nvSpPr>
        <p:spPr bwMode="gray">
          <a:xfrm>
            <a:off x="2230438"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2230438" y="463763"/>
            <a:ext cx="10235406"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79054"/>
      </p:ext>
    </p:extLst>
  </p:cSld>
  <p:clrMapOvr>
    <a:masterClrMapping/>
  </p:clrMapOvr>
  <p:extLst>
    <p:ext uri="{DCECCB84-F9BA-43D5-87BE-67443E8EF086}">
      <p15:sldGuideLst xmlns:p15="http://schemas.microsoft.com/office/powerpoint/2012/main">
        <p15:guide id="1" pos="1405"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ata Right">
    <p:spTree>
      <p:nvGrpSpPr>
        <p:cNvPr id="1" name=""/>
        <p:cNvGrpSpPr/>
        <p:nvPr/>
      </p:nvGrpSpPr>
      <p:grpSpPr>
        <a:xfrm>
          <a:off x="0" y="0"/>
          <a:ext cx="0" cy="0"/>
          <a:chOff x="0" y="0"/>
          <a:chExt cx="0" cy="0"/>
        </a:xfrm>
      </p:grpSpPr>
      <p:cxnSp>
        <p:nvCxnSpPr>
          <p:cNvPr id="11" name="Straight Connector 10"/>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12864" y="0"/>
            <a:ext cx="592842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0"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3" name="Straight Connector 22"/>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2055"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Tree>
    <p:extLst>
      <p:ext uri="{BB962C8B-B14F-4D97-AF65-F5344CB8AC3E}">
        <p14:creationId xmlns:p14="http://schemas.microsoft.com/office/powerpoint/2010/main" val="2177966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Highlight Area Right">
    <p:spTree>
      <p:nvGrpSpPr>
        <p:cNvPr id="1" name=""/>
        <p:cNvGrpSpPr/>
        <p:nvPr/>
      </p:nvGrpSpPr>
      <p:grpSpPr>
        <a:xfrm>
          <a:off x="0" y="0"/>
          <a:ext cx="0" cy="0"/>
          <a:chOff x="0" y="0"/>
          <a:chExt cx="0" cy="0"/>
        </a:xfrm>
      </p:grpSpPr>
      <p:sp>
        <p:nvSpPr>
          <p:cNvPr id="12" name="Rectangle 11"/>
          <p:cNvSpPr/>
          <p:nvPr/>
        </p:nvSpPr>
        <p:spPr>
          <a:xfrm>
            <a:off x="6912864" y="0"/>
            <a:ext cx="5928423" cy="7223125"/>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6" name="SlideNumber"/>
          <p:cNvSpPr/>
          <p:nvPr/>
        </p:nvSpPr>
        <p:spPr>
          <a:xfrm>
            <a:off x="6033290"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29" name="Straight Connector 28"/>
          <p:cNvCxnSpPr/>
          <p:nvPr/>
        </p:nvCxnSpPr>
        <p:spPr>
          <a:xfrm>
            <a:off x="392837" y="6585155"/>
            <a:ext cx="613265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837" y="6702265"/>
            <a:ext cx="1331976" cy="228600"/>
          </a:xfrm>
          <a:prstGeom prst="rect">
            <a:avLst/>
          </a:prstGeom>
        </p:spPr>
      </p:pic>
      <p:sp>
        <p:nvSpPr>
          <p:cNvPr id="9" name="Slide title"/>
          <p:cNvSpPr>
            <a:spLocks noGrp="1" noChangeArrowheads="1"/>
          </p:cNvSpPr>
          <p:nvPr>
            <p:ph type="title"/>
          </p:nvPr>
        </p:nvSpPr>
        <p:spPr bwMode="gray">
          <a:xfrm>
            <a:off x="375444" y="567058"/>
            <a:ext cx="6174218"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392837" y="455926"/>
            <a:ext cx="6174218"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375444" y="455926"/>
            <a:ext cx="6191611"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33475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Full Page Photo">
    <p:spTree>
      <p:nvGrpSpPr>
        <p:cNvPr id="1" name=""/>
        <p:cNvGrpSpPr/>
        <p:nvPr/>
      </p:nvGrpSpPr>
      <p:grpSpPr>
        <a:xfrm>
          <a:off x="0" y="0"/>
          <a:ext cx="0" cy="0"/>
          <a:chOff x="0" y="0"/>
          <a:chExt cx="0" cy="0"/>
        </a:xfrm>
      </p:grpSpPr>
      <p:sp>
        <p:nvSpPr>
          <p:cNvPr id="3" name="Picture Placeholder 7"/>
          <p:cNvSpPr>
            <a:spLocks noGrp="1"/>
          </p:cNvSpPr>
          <p:nvPr>
            <p:ph type="pic" sz="quarter" idx="10" hasCustomPrompt="1"/>
          </p:nvPr>
        </p:nvSpPr>
        <p:spPr>
          <a:xfrm>
            <a:off x="477044" y="430311"/>
            <a:ext cx="11887200" cy="6425247"/>
          </a:xfrm>
        </p:spPr>
        <p:txBody>
          <a:bodyPr anchor="ctr">
            <a:normAutofit/>
          </a:bodyPr>
          <a:lstStyle>
            <a:lvl1pPr marL="0" indent="0" algn="ctr">
              <a:buNone/>
              <a:defRPr sz="2000" b="1" baseline="0">
                <a:solidFill>
                  <a:schemeClr val="bg2"/>
                </a:solidFill>
              </a:defRPr>
            </a:lvl1pPr>
          </a:lstStyle>
          <a:p>
            <a:r>
              <a:rPr lang="en-US"/>
              <a:t>Insert Full Background Photo Photo To Highlight a Key Message</a:t>
            </a:r>
          </a:p>
        </p:txBody>
      </p:sp>
      <p:sp>
        <p:nvSpPr>
          <p:cNvPr id="5" name="Slide title"/>
          <p:cNvSpPr>
            <a:spLocks noGrp="1" noChangeArrowheads="1"/>
          </p:cNvSpPr>
          <p:nvPr>
            <p:ph type="title" hasCustomPrompt="1"/>
          </p:nvPr>
        </p:nvSpPr>
        <p:spPr bwMode="gray">
          <a:xfrm>
            <a:off x="789279" y="737176"/>
            <a:ext cx="6129806" cy="412715"/>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solidFill>
                  <a:schemeClr val="tx2"/>
                </a:solidFill>
              </a:defRPr>
            </a:lvl1pPr>
          </a:lstStyle>
          <a:p>
            <a:pPr lvl="0"/>
            <a:r>
              <a:rPr lang="en-CA" noProof="1"/>
              <a:t>This is a title</a:t>
            </a:r>
          </a:p>
        </p:txBody>
      </p:sp>
      <p:cxnSp>
        <p:nvCxnSpPr>
          <p:cNvPr id="6" name="Straight Connector 5"/>
          <p:cNvCxnSpPr/>
          <p:nvPr userDrawn="1"/>
        </p:nvCxnSpPr>
        <p:spPr>
          <a:xfrm>
            <a:off x="477044" y="455926"/>
            <a:ext cx="118872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00243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81480" y="184728"/>
            <a:ext cx="12478327" cy="6853668"/>
          </a:xfrm>
          <a:prstGeom prst="rect">
            <a:avLst/>
          </a:prstGeom>
          <a:solidFill>
            <a:schemeClr val="accent3">
              <a:alpha val="67000"/>
            </a:schemeClr>
          </a:solidFill>
        </p:spPr>
        <p:txBody>
          <a:bodyPr lIns="1920240" tIns="182880" rIns="1920240" bIns="182880" anchor="ctr" anchorCtr="0">
            <a:noAutofit/>
          </a:bodyPr>
          <a:lstStyle>
            <a:lvl1pPr algn="ctr">
              <a:defRPr sz="3200"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10086167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Quote with Full Slide B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person, head covering, spectacles, goggles&#10;&#10;Description automatically generated">
            <a:extLst>
              <a:ext uri="{FF2B5EF4-FFF2-40B4-BE49-F238E27FC236}">
                <a16:creationId xmlns:a16="http://schemas.microsoft.com/office/drawing/2014/main" id="{106EB57E-388B-514C-87D7-31C821FD061F}"/>
              </a:ext>
            </a:extLst>
          </p:cNvPr>
          <p:cNvPicPr>
            <a:picLocks noChangeAspect="1"/>
          </p:cNvPicPr>
          <p:nvPr userDrawn="1"/>
        </p:nvPicPr>
        <p:blipFill rotWithShape="1">
          <a:blip r:embed="rId3"/>
          <a:srcRect l="1549" r="1503" b="4119"/>
          <a:stretch/>
        </p:blipFill>
        <p:spPr>
          <a:xfrm>
            <a:off x="198783" y="188453"/>
            <a:ext cx="12443791" cy="6835200"/>
          </a:xfrm>
          <a:prstGeom prst="rect">
            <a:avLst/>
          </a:prstGeom>
        </p:spPr>
      </p:pic>
      <p:sp>
        <p:nvSpPr>
          <p:cNvPr id="3" name="Title 1"/>
          <p:cNvSpPr>
            <a:spLocks noGrp="1"/>
          </p:cNvSpPr>
          <p:nvPr>
            <p:ph type="ctrTitle" hasCustomPrompt="1"/>
          </p:nvPr>
        </p:nvSpPr>
        <p:spPr>
          <a:xfrm>
            <a:off x="181480" y="184728"/>
            <a:ext cx="12478327" cy="6853668"/>
          </a:xfrm>
          <a:prstGeom prst="rect">
            <a:avLst/>
          </a:prstGeom>
          <a:noFill/>
        </p:spPr>
        <p:txBody>
          <a:bodyPr lIns="1920240" tIns="182880" rIns="1920240" bIns="182880" anchor="ctr" anchorCtr="0">
            <a:noAutofit/>
          </a:bodyPr>
          <a:lstStyle>
            <a:lvl1pPr algn="ctr">
              <a:defRPr sz="3200" b="0">
                <a:solidFill>
                  <a:schemeClr val="tx2"/>
                </a:solidFill>
              </a:defRPr>
            </a:lvl1pPr>
          </a:lstStyle>
          <a:p>
            <a:r>
              <a:rPr lang="en-US" dirty="0"/>
              <a:t>This is a sample quote to draw help make a point based on what people are saying</a:t>
            </a:r>
            <a:br>
              <a:rPr lang="en-US" dirty="0"/>
            </a:br>
            <a:r>
              <a:rPr lang="en-US" dirty="0"/>
              <a:t>(Use Format Background to Change Picture)</a:t>
            </a:r>
          </a:p>
        </p:txBody>
      </p:sp>
      <p:sp>
        <p:nvSpPr>
          <p:cNvPr id="6"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4" name="Freeform 3">
            <a:extLst>
              <a:ext uri="{FF2B5EF4-FFF2-40B4-BE49-F238E27FC236}">
                <a16:creationId xmlns:a16="http://schemas.microsoft.com/office/drawing/2014/main" id="{1208AFD6-1385-D348-8E8D-FF026764B56B}"/>
              </a:ext>
            </a:extLst>
          </p:cNvPr>
          <p:cNvSpPr/>
          <p:nvPr userDrawn="1"/>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grpSp>
        <p:nvGrpSpPr>
          <p:cNvPr id="7" name="Group 6">
            <a:extLst>
              <a:ext uri="{FF2B5EF4-FFF2-40B4-BE49-F238E27FC236}">
                <a16:creationId xmlns:a16="http://schemas.microsoft.com/office/drawing/2014/main" id="{ADA6EE89-6249-2449-BEEC-076C0BD18EA7}"/>
              </a:ext>
            </a:extLst>
          </p:cNvPr>
          <p:cNvGrpSpPr/>
          <p:nvPr userDrawn="1"/>
        </p:nvGrpSpPr>
        <p:grpSpPr>
          <a:xfrm>
            <a:off x="1569163" y="2028307"/>
            <a:ext cx="1553859" cy="1211604"/>
            <a:chOff x="1422137" y="1996264"/>
            <a:chExt cx="1197131" cy="933450"/>
          </a:xfrm>
        </p:grpSpPr>
        <p:grpSp>
          <p:nvGrpSpPr>
            <p:cNvPr id="8" name="Group 4">
              <a:extLst>
                <a:ext uri="{FF2B5EF4-FFF2-40B4-BE49-F238E27FC236}">
                  <a16:creationId xmlns:a16="http://schemas.microsoft.com/office/drawing/2014/main" id="{C76CF480-E796-AE4B-AC06-B74E8A48BDA0}"/>
                </a:ext>
              </a:extLst>
            </p:cNvPr>
            <p:cNvGrpSpPr>
              <a:grpSpLocks noChangeAspect="1"/>
            </p:cNvGrpSpPr>
            <p:nvPr/>
          </p:nvGrpSpPr>
          <p:grpSpPr bwMode="auto">
            <a:xfrm>
              <a:off x="1422137" y="1996264"/>
              <a:ext cx="550863" cy="933450"/>
              <a:chOff x="610" y="950"/>
              <a:chExt cx="347" cy="588"/>
            </a:xfrm>
          </p:grpSpPr>
          <p:sp>
            <p:nvSpPr>
              <p:cNvPr id="12" name="AutoShape 3">
                <a:extLst>
                  <a:ext uri="{FF2B5EF4-FFF2-40B4-BE49-F238E27FC236}">
                    <a16:creationId xmlns:a16="http://schemas.microsoft.com/office/drawing/2014/main" id="{425155F1-31C7-A548-8052-B9569BA37DF7}"/>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D0850CBE-D859-EC47-9E86-5E120FF01E0E}"/>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9" name="Group 4">
              <a:extLst>
                <a:ext uri="{FF2B5EF4-FFF2-40B4-BE49-F238E27FC236}">
                  <a16:creationId xmlns:a16="http://schemas.microsoft.com/office/drawing/2014/main" id="{6BA3F651-343E-0048-BCAB-589CE8D29758}"/>
                </a:ext>
              </a:extLst>
            </p:cNvPr>
            <p:cNvGrpSpPr>
              <a:grpSpLocks noChangeAspect="1"/>
            </p:cNvGrpSpPr>
            <p:nvPr/>
          </p:nvGrpSpPr>
          <p:grpSpPr bwMode="auto">
            <a:xfrm>
              <a:off x="2068405" y="1996264"/>
              <a:ext cx="550863" cy="933450"/>
              <a:chOff x="610" y="950"/>
              <a:chExt cx="347" cy="588"/>
            </a:xfrm>
          </p:grpSpPr>
          <p:sp>
            <p:nvSpPr>
              <p:cNvPr id="10" name="AutoShape 3">
                <a:extLst>
                  <a:ext uri="{FF2B5EF4-FFF2-40B4-BE49-F238E27FC236}">
                    <a16:creationId xmlns:a16="http://schemas.microsoft.com/office/drawing/2014/main" id="{AD0E65C1-849E-214E-A780-1F640A1391E9}"/>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D2A632EB-94E1-4944-A626-5F4CDE68EB0E}"/>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4" name="Group 13">
            <a:extLst>
              <a:ext uri="{FF2B5EF4-FFF2-40B4-BE49-F238E27FC236}">
                <a16:creationId xmlns:a16="http://schemas.microsoft.com/office/drawing/2014/main" id="{83054BAF-31E1-1646-A2D7-A519EBA46A60}"/>
              </a:ext>
            </a:extLst>
          </p:cNvPr>
          <p:cNvGrpSpPr/>
          <p:nvPr userDrawn="1"/>
        </p:nvGrpSpPr>
        <p:grpSpPr>
          <a:xfrm rot="10800000">
            <a:off x="9718199" y="2157617"/>
            <a:ext cx="1553859" cy="1211604"/>
            <a:chOff x="1422137" y="1996264"/>
            <a:chExt cx="1197131" cy="933450"/>
          </a:xfrm>
        </p:grpSpPr>
        <p:grpSp>
          <p:nvGrpSpPr>
            <p:cNvPr id="15" name="Group 4">
              <a:extLst>
                <a:ext uri="{FF2B5EF4-FFF2-40B4-BE49-F238E27FC236}">
                  <a16:creationId xmlns:a16="http://schemas.microsoft.com/office/drawing/2014/main" id="{43385961-A27C-9441-B85A-AC91A4BCAEF8}"/>
                </a:ext>
              </a:extLst>
            </p:cNvPr>
            <p:cNvGrpSpPr>
              <a:grpSpLocks noChangeAspect="1"/>
            </p:cNvGrpSpPr>
            <p:nvPr/>
          </p:nvGrpSpPr>
          <p:grpSpPr bwMode="auto">
            <a:xfrm>
              <a:off x="1422137" y="1996264"/>
              <a:ext cx="550863" cy="933450"/>
              <a:chOff x="610" y="950"/>
              <a:chExt cx="347" cy="588"/>
            </a:xfrm>
          </p:grpSpPr>
          <p:sp>
            <p:nvSpPr>
              <p:cNvPr id="19" name="AutoShape 3">
                <a:extLst>
                  <a:ext uri="{FF2B5EF4-FFF2-40B4-BE49-F238E27FC236}">
                    <a16:creationId xmlns:a16="http://schemas.microsoft.com/office/drawing/2014/main" id="{503F2A71-9BA8-8C45-94DE-968154F4FB4B}"/>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5">
                <a:extLst>
                  <a:ext uri="{FF2B5EF4-FFF2-40B4-BE49-F238E27FC236}">
                    <a16:creationId xmlns:a16="http://schemas.microsoft.com/office/drawing/2014/main" id="{A5E355E3-2B16-E447-858E-C9A8CD7271C7}"/>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 name="Group 4">
              <a:extLst>
                <a:ext uri="{FF2B5EF4-FFF2-40B4-BE49-F238E27FC236}">
                  <a16:creationId xmlns:a16="http://schemas.microsoft.com/office/drawing/2014/main" id="{351EE51C-104E-F446-B675-9F75CC3E1E64}"/>
                </a:ext>
              </a:extLst>
            </p:cNvPr>
            <p:cNvGrpSpPr>
              <a:grpSpLocks noChangeAspect="1"/>
            </p:cNvGrpSpPr>
            <p:nvPr/>
          </p:nvGrpSpPr>
          <p:grpSpPr bwMode="auto">
            <a:xfrm>
              <a:off x="2068405" y="1996264"/>
              <a:ext cx="550863" cy="933450"/>
              <a:chOff x="610" y="950"/>
              <a:chExt cx="347" cy="588"/>
            </a:xfrm>
          </p:grpSpPr>
          <p:sp>
            <p:nvSpPr>
              <p:cNvPr id="17" name="AutoShape 3">
                <a:extLst>
                  <a:ext uri="{FF2B5EF4-FFF2-40B4-BE49-F238E27FC236}">
                    <a16:creationId xmlns:a16="http://schemas.microsoft.com/office/drawing/2014/main" id="{C6BE68A0-181A-4147-8B2B-B1161E221EC5}"/>
                  </a:ext>
                </a:extLst>
              </p:cNvPr>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AD2D87D7-1D15-524D-A314-53816F1F4AA3}"/>
                  </a:ext>
                </a:extLst>
              </p:cNvPr>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829510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Quote Slide Solid Background">
    <p:bg>
      <p:bgPr>
        <a:solidFill>
          <a:schemeClr val="accent3"/>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0" y="1721561"/>
            <a:ext cx="12841288" cy="3780000"/>
          </a:xfrm>
          <a:prstGeom prst="rect">
            <a:avLst/>
          </a:prstGeom>
        </p:spPr>
        <p:txBody>
          <a:bodyPr lIns="1920240" tIns="45720" rIns="1920240" bIns="45720" anchor="ctr" anchorCtr="0">
            <a:noAutofit/>
          </a:bodyPr>
          <a:lstStyle>
            <a:lvl1pPr algn="ctr">
              <a:defRPr sz="4600" b="0">
                <a:solidFill>
                  <a:schemeClr val="tx2"/>
                </a:solidFill>
              </a:defRPr>
            </a:lvl1pPr>
          </a:lstStyle>
          <a:p>
            <a:r>
              <a:rPr lang="en-US" dirty="0"/>
              <a:t>This is a sample quote to draw help make a point based on what people are saying</a:t>
            </a:r>
          </a:p>
        </p:txBody>
      </p:sp>
      <p:grpSp>
        <p:nvGrpSpPr>
          <p:cNvPr id="35" name="Group 34"/>
          <p:cNvGrpSpPr/>
          <p:nvPr/>
        </p:nvGrpSpPr>
        <p:grpSpPr>
          <a:xfrm>
            <a:off x="1569163" y="2028307"/>
            <a:ext cx="1553859" cy="1211604"/>
            <a:chOff x="1422137" y="1996264"/>
            <a:chExt cx="1197131" cy="933450"/>
          </a:xfrm>
        </p:grpSpPr>
        <p:grpSp>
          <p:nvGrpSpPr>
            <p:cNvPr id="14" name="Group 4"/>
            <p:cNvGrpSpPr>
              <a:grpSpLocks noChangeAspect="1"/>
            </p:cNvGrpSpPr>
            <p:nvPr/>
          </p:nvGrpSpPr>
          <p:grpSpPr bwMode="auto">
            <a:xfrm>
              <a:off x="1422137" y="1996264"/>
              <a:ext cx="550863" cy="933450"/>
              <a:chOff x="610" y="950"/>
              <a:chExt cx="347" cy="588"/>
            </a:xfrm>
          </p:grpSpPr>
          <p:sp>
            <p:nvSpPr>
              <p:cNvPr id="15"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2" name="Group 4"/>
            <p:cNvGrpSpPr>
              <a:grpSpLocks noChangeAspect="1"/>
            </p:cNvGrpSpPr>
            <p:nvPr/>
          </p:nvGrpSpPr>
          <p:grpSpPr bwMode="auto">
            <a:xfrm>
              <a:off x="2068405" y="1996264"/>
              <a:ext cx="550863" cy="933450"/>
              <a:chOff x="610" y="950"/>
              <a:chExt cx="347" cy="588"/>
            </a:xfrm>
          </p:grpSpPr>
          <p:sp>
            <p:nvSpPr>
              <p:cNvPr id="33"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9" name="Group 18"/>
          <p:cNvGrpSpPr/>
          <p:nvPr/>
        </p:nvGrpSpPr>
        <p:grpSpPr>
          <a:xfrm rot="10800000">
            <a:off x="9718199" y="2157617"/>
            <a:ext cx="1553859" cy="1211604"/>
            <a:chOff x="1422137" y="1996264"/>
            <a:chExt cx="1197131" cy="933450"/>
          </a:xfrm>
        </p:grpSpPr>
        <p:grpSp>
          <p:nvGrpSpPr>
            <p:cNvPr id="20" name="Group 4"/>
            <p:cNvGrpSpPr>
              <a:grpSpLocks noChangeAspect="1"/>
            </p:cNvGrpSpPr>
            <p:nvPr/>
          </p:nvGrpSpPr>
          <p:grpSpPr bwMode="auto">
            <a:xfrm>
              <a:off x="1422137" y="1996264"/>
              <a:ext cx="550863" cy="933450"/>
              <a:chOff x="610" y="950"/>
              <a:chExt cx="347" cy="588"/>
            </a:xfrm>
          </p:grpSpPr>
          <p:sp>
            <p:nvSpPr>
              <p:cNvPr id="24"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42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oup 4"/>
            <p:cNvGrpSpPr>
              <a:grpSpLocks noChangeAspect="1"/>
            </p:cNvGrpSpPr>
            <p:nvPr/>
          </p:nvGrpSpPr>
          <p:grpSpPr bwMode="auto">
            <a:xfrm>
              <a:off x="2068405" y="1996264"/>
              <a:ext cx="550863" cy="933450"/>
              <a:chOff x="610" y="950"/>
              <a:chExt cx="347" cy="588"/>
            </a:xfrm>
          </p:grpSpPr>
          <p:sp>
            <p:nvSpPr>
              <p:cNvPr id="22" name="AutoShape 3"/>
              <p:cNvSpPr>
                <a:spLocks noChangeAspect="1" noChangeArrowheads="1" noTextEdit="1"/>
              </p:cNvSpPr>
              <p:nvPr/>
            </p:nvSpPr>
            <p:spPr bwMode="auto">
              <a:xfrm>
                <a:off x="610" y="950"/>
                <a:ext cx="347" cy="5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5"/>
              <p:cNvSpPr>
                <a:spLocks/>
              </p:cNvSpPr>
              <p:nvPr/>
            </p:nvSpPr>
            <p:spPr bwMode="auto">
              <a:xfrm>
                <a:off x="612" y="948"/>
                <a:ext cx="347" cy="588"/>
              </a:xfrm>
              <a:custGeom>
                <a:avLst/>
                <a:gdLst>
                  <a:gd name="T0" fmla="*/ 75 w 144"/>
                  <a:gd name="T1" fmla="*/ 0 h 246"/>
                  <a:gd name="T2" fmla="*/ 94 w 144"/>
                  <a:gd name="T3" fmla="*/ 14 h 246"/>
                  <a:gd name="T4" fmla="*/ 41 w 144"/>
                  <a:gd name="T5" fmla="*/ 85 h 246"/>
                  <a:gd name="T6" fmla="*/ 24 w 144"/>
                  <a:gd name="T7" fmla="*/ 126 h 246"/>
                  <a:gd name="T8" fmla="*/ 24 w 144"/>
                  <a:gd name="T9" fmla="*/ 222 h 246"/>
                  <a:gd name="T10" fmla="*/ 120 w 144"/>
                  <a:gd name="T11" fmla="*/ 222 h 246"/>
                  <a:gd name="T12" fmla="*/ 120 w 144"/>
                  <a:gd name="T13" fmla="*/ 138 h 246"/>
                  <a:gd name="T14" fmla="*/ 60 w 144"/>
                  <a:gd name="T15" fmla="*/ 138 h 246"/>
                  <a:gd name="T16" fmla="*/ 60 w 144"/>
                  <a:gd name="T17" fmla="*/ 114 h 246"/>
                  <a:gd name="T18" fmla="*/ 120 w 144"/>
                  <a:gd name="T19" fmla="*/ 114 h 246"/>
                  <a:gd name="T20" fmla="*/ 144 w 144"/>
                  <a:gd name="T21" fmla="*/ 138 h 246"/>
                  <a:gd name="T22" fmla="*/ 144 w 144"/>
                  <a:gd name="T23" fmla="*/ 222 h 246"/>
                  <a:gd name="T24" fmla="*/ 120 w 144"/>
                  <a:gd name="T25" fmla="*/ 246 h 246"/>
                  <a:gd name="T26" fmla="*/ 20 w 144"/>
                  <a:gd name="T27" fmla="*/ 246 h 246"/>
                  <a:gd name="T28" fmla="*/ 0 w 144"/>
                  <a:gd name="T29" fmla="*/ 222 h 246"/>
                  <a:gd name="T30" fmla="*/ 0 w 144"/>
                  <a:gd name="T31" fmla="*/ 126 h 246"/>
                  <a:gd name="T32" fmla="*/ 22 w 144"/>
                  <a:gd name="T33" fmla="*/ 70 h 246"/>
                  <a:gd name="T34" fmla="*/ 75 w 144"/>
                  <a:gd name="T35"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4" h="246">
                    <a:moveTo>
                      <a:pt x="75" y="0"/>
                    </a:moveTo>
                    <a:cubicBezTo>
                      <a:pt x="94" y="14"/>
                      <a:pt x="94" y="14"/>
                      <a:pt x="94" y="14"/>
                    </a:cubicBezTo>
                    <a:cubicBezTo>
                      <a:pt x="41" y="85"/>
                      <a:pt x="41" y="85"/>
                      <a:pt x="41" y="85"/>
                    </a:cubicBezTo>
                    <a:cubicBezTo>
                      <a:pt x="31" y="97"/>
                      <a:pt x="24" y="110"/>
                      <a:pt x="24" y="126"/>
                    </a:cubicBezTo>
                    <a:cubicBezTo>
                      <a:pt x="24" y="222"/>
                      <a:pt x="24" y="222"/>
                      <a:pt x="24" y="222"/>
                    </a:cubicBezTo>
                    <a:cubicBezTo>
                      <a:pt x="120" y="222"/>
                      <a:pt x="120" y="222"/>
                      <a:pt x="120" y="222"/>
                    </a:cubicBezTo>
                    <a:cubicBezTo>
                      <a:pt x="120" y="138"/>
                      <a:pt x="120" y="138"/>
                      <a:pt x="120" y="138"/>
                    </a:cubicBezTo>
                    <a:cubicBezTo>
                      <a:pt x="60" y="138"/>
                      <a:pt x="60" y="138"/>
                      <a:pt x="60" y="138"/>
                    </a:cubicBezTo>
                    <a:cubicBezTo>
                      <a:pt x="60" y="114"/>
                      <a:pt x="60" y="114"/>
                      <a:pt x="60" y="114"/>
                    </a:cubicBezTo>
                    <a:cubicBezTo>
                      <a:pt x="120" y="114"/>
                      <a:pt x="120" y="114"/>
                      <a:pt x="120" y="114"/>
                    </a:cubicBezTo>
                    <a:cubicBezTo>
                      <a:pt x="133" y="114"/>
                      <a:pt x="144" y="125"/>
                      <a:pt x="144" y="138"/>
                    </a:cubicBezTo>
                    <a:cubicBezTo>
                      <a:pt x="144" y="222"/>
                      <a:pt x="144" y="222"/>
                      <a:pt x="144" y="222"/>
                    </a:cubicBezTo>
                    <a:cubicBezTo>
                      <a:pt x="144" y="235"/>
                      <a:pt x="133" y="246"/>
                      <a:pt x="120" y="246"/>
                    </a:cubicBezTo>
                    <a:cubicBezTo>
                      <a:pt x="20" y="246"/>
                      <a:pt x="20" y="246"/>
                      <a:pt x="20" y="246"/>
                    </a:cubicBezTo>
                    <a:cubicBezTo>
                      <a:pt x="7" y="246"/>
                      <a:pt x="0" y="235"/>
                      <a:pt x="0" y="222"/>
                    </a:cubicBezTo>
                    <a:cubicBezTo>
                      <a:pt x="0" y="126"/>
                      <a:pt x="0" y="126"/>
                      <a:pt x="0" y="126"/>
                    </a:cubicBezTo>
                    <a:cubicBezTo>
                      <a:pt x="0" y="105"/>
                      <a:pt x="9" y="86"/>
                      <a:pt x="22" y="70"/>
                    </a:cubicBezTo>
                    <a:lnTo>
                      <a:pt x="75" y="0"/>
                    </a:lnTo>
                    <a:close/>
                  </a:path>
                </a:pathLst>
              </a:custGeom>
              <a:solidFill>
                <a:schemeClr val="tx2">
                  <a:alpha val="23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8" name="Subtitle 2"/>
          <p:cNvSpPr>
            <a:spLocks noGrp="1"/>
          </p:cNvSpPr>
          <p:nvPr>
            <p:ph type="subTitle" idx="1" hasCustomPrompt="1"/>
          </p:nvPr>
        </p:nvSpPr>
        <p:spPr>
          <a:xfrm>
            <a:off x="0" y="5578763"/>
            <a:ext cx="12841288" cy="780473"/>
          </a:xfrm>
        </p:spPr>
        <p:txBody>
          <a:bodyPr anchor="ctr">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a:solidFill>
                  <a:schemeClr val="tx2"/>
                </a:solidFill>
              </a:rPr>
              <a:t>Brianna Sullivan</a:t>
            </a:r>
          </a:p>
        </p:txBody>
      </p:sp>
      <p:sp>
        <p:nvSpPr>
          <p:cNvPr id="27" name="Freeform 26"/>
          <p:cNvSpPr/>
          <p:nvPr userDrawn="1"/>
        </p:nvSpPr>
        <p:spPr>
          <a:xfrm>
            <a:off x="0" y="-1"/>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Tree>
    <p:extLst>
      <p:ext uri="{BB962C8B-B14F-4D97-AF65-F5344CB8AC3E}">
        <p14:creationId xmlns:p14="http://schemas.microsoft.com/office/powerpoint/2010/main" val="3607801866"/>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01588" y="3110096"/>
            <a:ext cx="4798701" cy="621106"/>
          </a:xfrm>
          <a:prstGeom prst="rect">
            <a:avLst/>
          </a:prstGeom>
        </p:spPr>
        <p:txBody>
          <a:bodyPr lIns="0" tIns="45720" rIns="0" bIns="45720" anchor="ctr" anchorCtr="0">
            <a:noAutofit/>
          </a:bodyPr>
          <a:lstStyle>
            <a:lvl1pPr algn="ctr">
              <a:defRPr sz="6000" b="0">
                <a:solidFill>
                  <a:schemeClr val="accent2"/>
                </a:solidFill>
              </a:defRPr>
            </a:lvl1pPr>
          </a:lstStyle>
          <a:p>
            <a:r>
              <a:rPr lang="en-US"/>
              <a:t>Thank you</a:t>
            </a:r>
          </a:p>
        </p:txBody>
      </p:sp>
      <p:pic>
        <p:nvPicPr>
          <p:cNvPr id="10" name="Picture 9"/>
          <p:cNvPicPr>
            <a:picLocks noChangeAspect="1"/>
          </p:cNvPicPr>
          <p:nvPr/>
        </p:nvPicPr>
        <p:blipFill>
          <a:blip r:embed="rId2"/>
          <a:stretch>
            <a:fillRect/>
          </a:stretch>
        </p:blipFill>
        <p:spPr>
          <a:xfrm>
            <a:off x="5475688" y="6221651"/>
            <a:ext cx="1889912" cy="339214"/>
          </a:xfrm>
          <a:prstGeom prst="rect">
            <a:avLst/>
          </a:prstGeom>
        </p:spPr>
      </p:pic>
    </p:spTree>
    <p:extLst>
      <p:ext uri="{BB962C8B-B14F-4D97-AF65-F5344CB8AC3E}">
        <p14:creationId xmlns:p14="http://schemas.microsoft.com/office/powerpoint/2010/main" val="2590882644"/>
      </p:ext>
    </p:extLst>
  </p:cSld>
  <p:clrMapOvr>
    <a:overrideClrMapping bg1="lt1" tx1="dk1" bg2="lt2" tx2="dk2" accent1="accent1" accent2="accent2" accent3="accent3" accent4="accent4" accent5="accent5" accent6="accent6" hlink="hlink" folHlink="folHlink"/>
  </p:clrMapOvr>
  <p:hf sldNum="0" hdr="0" ftr="0"/>
  <p:extLst>
    <p:ext uri="{DCECCB84-F9BA-43D5-87BE-67443E8EF086}">
      <p15:sldGuideLst xmlns:p15="http://schemas.microsoft.com/office/powerpoint/2012/main">
        <p15:guide id="1" orient="horz" pos="475">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0337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4C922F5-31F9-D440-BBCA-58AE7A1F3824}"/>
              </a:ext>
            </a:extLst>
          </p:cNvPr>
          <p:cNvSpPr>
            <a:spLocks noGrp="1"/>
          </p:cNvSpPr>
          <p:nvPr>
            <p:ph type="ftr" sz="quarter" idx="11"/>
          </p:nvPr>
        </p:nvSpPr>
        <p:spPr>
          <a:xfrm>
            <a:off x="2635448" y="6774279"/>
            <a:ext cx="8469873" cy="384565"/>
          </a:xfrm>
          <a:prstGeom prst="rect">
            <a:avLst/>
          </a:prstGeom>
        </p:spPr>
        <p:txBody>
          <a:bodyPr lIns="0" tIns="0" rIns="0" bIns="0"/>
          <a:lstStyle>
            <a:lvl1pPr>
              <a:defRPr sz="1000"/>
            </a:lvl1pPr>
          </a:lstStyle>
          <a:p>
            <a:endParaRPr lang="en-US"/>
          </a:p>
        </p:txBody>
      </p:sp>
    </p:spTree>
    <p:extLst>
      <p:ext uri="{BB962C8B-B14F-4D97-AF65-F5344CB8AC3E}">
        <p14:creationId xmlns:p14="http://schemas.microsoft.com/office/powerpoint/2010/main" val="933652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sz="1685">
                <a:latin typeface="+mn-lt"/>
                <a:ea typeface="Roboto" charset="0"/>
                <a:cs typeface="Roboto" charset="0"/>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sz="1685">
                <a:latin typeface="+mn-lt"/>
                <a:ea typeface="Roboto" charset="0"/>
                <a:cs typeface="Roboto" charset="0"/>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sz="1685">
                <a:latin typeface="+mn-lt"/>
                <a:ea typeface="Roboto" charset="0"/>
                <a:cs typeface="Roboto" charset="0"/>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sz="1685">
                <a:latin typeface="+mn-lt"/>
                <a:ea typeface="Roboto" charset="0"/>
                <a:cs typeface="Roboto" charset="0"/>
              </a:defRPr>
            </a:lvl4pPr>
            <a:lvl5pPr marL="2208002" marR="0" indent="-245334" algn="l" defTabSz="981334" rtl="0" eaLnBrk="1" fontAlgn="auto" latinLnBrk="0" hangingPunct="1">
              <a:lnSpc>
                <a:spcPct val="100000"/>
              </a:lnSpc>
              <a:spcBef>
                <a:spcPct val="20000"/>
              </a:spcBef>
              <a:spcAft>
                <a:spcPts val="0"/>
              </a:spcAft>
              <a:buClrTx/>
              <a:buSzTx/>
              <a:buFont typeface="Arial" pitchFamily="34" charset="0"/>
              <a:buChar char="»"/>
              <a:tabLst/>
              <a:defRPr sz="1685">
                <a:latin typeface="Roboto" charset="0"/>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dirty="0">
                <a:ln>
                  <a:noFill/>
                </a:ln>
                <a:solidFill>
                  <a:srgbClr val="1E1E1E"/>
                </a:solidFill>
                <a:effectLst/>
                <a:uLnTx/>
                <a:uFillTx/>
                <a:latin typeface="Roboto"/>
                <a:ea typeface="+mn-ea"/>
                <a:cs typeface="+mn-cs"/>
              </a:rPr>
              <a:t>Fourth level</a:t>
            </a:r>
          </a:p>
        </p:txBody>
      </p:sp>
      <p:sp>
        <p:nvSpPr>
          <p:cNvPr id="15" name="Text Placeholder 14"/>
          <p:cNvSpPr>
            <a:spLocks noGrp="1"/>
          </p:cNvSpPr>
          <p:nvPr>
            <p:ph type="body" sz="quarter" idx="13" hasCustomPrompt="1"/>
          </p:nvPr>
        </p:nvSpPr>
        <p:spPr>
          <a:xfrm>
            <a:off x="375445" y="1782373"/>
            <a:ext cx="4057142" cy="784830"/>
          </a:xfrm>
          <a:prstGeom prst="rect">
            <a:avLst/>
          </a:prstGeom>
        </p:spPr>
        <p:txBody>
          <a:bodyPr wrap="square" lIns="0" tIns="228600" rIns="0" bIns="0">
            <a:spAutoFit/>
          </a:bodyPr>
          <a:lstStyle>
            <a:lvl1pPr marL="0" indent="0">
              <a:buNone/>
              <a:defRPr sz="1800" b="1">
                <a:solidFill>
                  <a:schemeClr val="accent3"/>
                </a:solidFill>
                <a:latin typeface="+mj-lt"/>
                <a:ea typeface="Roboto Slab" charset="0"/>
                <a:cs typeface="Roboto Slab" charset="0"/>
              </a:defRPr>
            </a:lvl1pPr>
          </a:lstStyle>
          <a:p>
            <a:pPr lvl="0"/>
            <a:r>
              <a:rPr lang="en-US" dirty="0"/>
              <a:t>Subtitle goes here — align top of subtitle box with bottom of title box.</a:t>
            </a:r>
          </a:p>
        </p:txBody>
      </p:sp>
      <p:sp>
        <p:nvSpPr>
          <p:cNvPr id="7" name="Content Placeholder 2"/>
          <p:cNvSpPr>
            <a:spLocks noGrp="1"/>
          </p:cNvSpPr>
          <p:nvPr>
            <p:ph idx="14" hasCustomPrompt="1"/>
          </p:nvPr>
        </p:nvSpPr>
        <p:spPr>
          <a:xfrm>
            <a:off x="374735" y="2614083"/>
            <a:ext cx="4057142" cy="3629634"/>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kumimoji="0" lang="en-US" altLang="zh-CN" sz="1800" b="0" i="0" u="none" strike="noStrike" kern="1200" cap="none" spc="0" normalizeH="0" baseline="0" noProof="1">
                <a:ln>
                  <a:noFill/>
                </a:ln>
                <a:solidFill>
                  <a:srgbClr val="1E1E1E"/>
                </a:solidFill>
                <a:effectLst/>
                <a:uLnTx/>
                <a:uFillTx/>
                <a:latin typeface="Roboto"/>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kumimoji="0" lang="en-US" altLang="zh-CN" sz="1600" b="0" i="0" u="none" strike="noStrike" kern="1200" cap="none" spc="0" normalizeH="0" baseline="0" noProof="1">
                <a:ln>
                  <a:noFill/>
                </a:ln>
                <a:solidFill>
                  <a:srgbClr val="1E1E1E"/>
                </a:solidFill>
                <a:effectLst/>
                <a:uLnTx/>
                <a:uFillTx/>
                <a:latin typeface="Roboto"/>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kumimoji="0" lang="en-US" altLang="en-US" sz="1600" b="0" i="0" u="none" strike="noStrike" kern="1200" cap="none" spc="0" normalizeH="0" baseline="0" noProof="1">
                <a:ln>
                  <a:noFill/>
                </a:ln>
                <a:solidFill>
                  <a:srgbClr val="1E1E1E"/>
                </a:solidFill>
                <a:effectLst/>
                <a:uLnTx/>
                <a:uFillTx/>
                <a:latin typeface="Roboto"/>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kumimoji="0" lang="en-US" altLang="zh-CN" sz="1600" b="0" i="0" u="none" strike="noStrike" kern="1200" cap="none" spc="0" normalizeH="0" baseline="0" noProof="0">
                <a:ln>
                  <a:noFill/>
                </a:ln>
                <a:solidFill>
                  <a:srgbClr val="1E1E1E"/>
                </a:solidFill>
                <a:effectLst/>
                <a:uLnTx/>
                <a:uFillTx/>
                <a:latin typeface="Roboto"/>
              </a:defRPr>
            </a:lvl4pPr>
            <a:lvl5pPr>
              <a:buClr>
                <a:schemeClr val="accent2"/>
              </a:buClr>
              <a:defRPr sz="1685">
                <a:latin typeface="+mn-lt"/>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dirty="0">
                <a:ln>
                  <a:noFill/>
                </a:ln>
                <a:solidFill>
                  <a:srgbClr val="1E1E1E"/>
                </a:solidFill>
                <a:effectLst/>
                <a:uLnTx/>
                <a:uFillTx/>
                <a:latin typeface="Roboto"/>
                <a:ea typeface="+mn-ea"/>
                <a:cs typeface="+mn-cs"/>
              </a:rPr>
              <a:t>Fourth level</a:t>
            </a:r>
            <a:endParaRPr lang="en-US" dirty="0"/>
          </a:p>
        </p:txBody>
      </p:sp>
      <p:sp>
        <p:nvSpPr>
          <p:cNvPr id="4" name="Text Placeholder 3">
            <a:extLst>
              <a:ext uri="{FF2B5EF4-FFF2-40B4-BE49-F238E27FC236}">
                <a16:creationId xmlns:a16="http://schemas.microsoft.com/office/drawing/2014/main" id="{2C80FFFE-6D5A-1344-B91D-50540348E823}"/>
              </a:ext>
            </a:extLst>
          </p:cNvPr>
          <p:cNvSpPr>
            <a:spLocks noGrp="1"/>
          </p:cNvSpPr>
          <p:nvPr>
            <p:ph type="body" sz="quarter" idx="15"/>
          </p:nvPr>
        </p:nvSpPr>
        <p:spPr>
          <a:xfrm>
            <a:off x="375444" y="566928"/>
            <a:ext cx="4056433" cy="750887"/>
          </a:xfrm>
        </p:spPr>
        <p:txBody>
          <a:bodyPr lIns="0" tIns="0" rIns="0" bIns="0">
            <a:noAutofit/>
          </a:bodyPr>
          <a:lstStyle>
            <a:lvl1pPr marL="0" indent="0">
              <a:spcBef>
                <a:spcPts val="0"/>
              </a:spcBef>
              <a:buNone/>
              <a:defRPr sz="3600">
                <a:latin typeface="+mj-lt"/>
              </a:defRPr>
            </a:lvl1pPr>
            <a:lvl2pPr marL="455612" indent="0">
              <a:buNone/>
              <a:defRPr/>
            </a:lvl2pPr>
            <a:lvl3pPr marL="765175" indent="0">
              <a:buNone/>
              <a:defRPr/>
            </a:lvl3pPr>
            <a:lvl4pPr marL="1243584" indent="0">
              <a:buNone/>
              <a:defRPr/>
            </a:lvl4pPr>
            <a:lvl5pPr marL="1962668" indent="0">
              <a:buNone/>
              <a:defRPr/>
            </a:lvl5pPr>
          </a:lstStyle>
          <a:p>
            <a:pPr lvl="0"/>
            <a:r>
              <a:rPr lang="en-US" dirty="0"/>
              <a:t>Click to edit Master text styles</a:t>
            </a:r>
          </a:p>
        </p:txBody>
      </p:sp>
    </p:spTree>
    <p:extLst>
      <p:ext uri="{BB962C8B-B14F-4D97-AF65-F5344CB8AC3E}">
        <p14:creationId xmlns:p14="http://schemas.microsoft.com/office/powerpoint/2010/main" val="7286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ata Left">
    <p:spTree>
      <p:nvGrpSpPr>
        <p:cNvPr id="1" name=""/>
        <p:cNvGrpSpPr/>
        <p:nvPr/>
      </p:nvGrpSpPr>
      <p:grpSpPr>
        <a:xfrm>
          <a:off x="0" y="0"/>
          <a:ext cx="0" cy="0"/>
          <a:chOff x="0" y="0"/>
          <a:chExt cx="0" cy="0"/>
        </a:xfrm>
      </p:grpSpPr>
      <p:sp>
        <p:nvSpPr>
          <p:cNvPr id="12" name="Rectangle 11"/>
          <p:cNvSpPr/>
          <p:nvPr/>
        </p:nvSpPr>
        <p:spPr>
          <a:xfrm>
            <a:off x="0" y="0"/>
            <a:ext cx="4789283" cy="7223125"/>
          </a:xfrm>
          <a:prstGeom prst="rect">
            <a:avLst/>
          </a:prstGeom>
          <a:solidFill>
            <a:srgbClr val="F8F8F8"/>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sz="2000">
              <a:solidFill>
                <a:schemeClr val="tx1"/>
              </a:solidFill>
            </a:endParaRPr>
          </a:p>
        </p:txBody>
      </p: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9" name="Slide title"/>
          <p:cNvSpPr>
            <a:spLocks noGrp="1" noChangeArrowheads="1"/>
          </p:cNvSpPr>
          <p:nvPr>
            <p:ph type="title"/>
          </p:nvPr>
        </p:nvSpPr>
        <p:spPr bwMode="gray">
          <a:xfrm>
            <a:off x="5182120" y="567058"/>
            <a:ext cx="7080524"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cxnSp>
        <p:nvCxnSpPr>
          <p:cNvPr id="10" name="Straight Connector 9"/>
          <p:cNvCxnSpPr/>
          <p:nvPr userDrawn="1"/>
        </p:nvCxnSpPr>
        <p:spPr>
          <a:xfrm>
            <a:off x="5182120" y="455926"/>
            <a:ext cx="7283724" cy="7837"/>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4889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271463" marR="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sz="1685">
                <a:latin typeface="+mn-lt"/>
                <a:ea typeface="Roboto" charset="0"/>
                <a:cs typeface="Roboto" charset="0"/>
              </a:defRPr>
            </a:lvl1pPr>
            <a:lvl2pPr marL="574675" marR="0"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sz="1685">
                <a:latin typeface="+mn-lt"/>
                <a:ea typeface="Roboto" charset="0"/>
                <a:cs typeface="Roboto" charset="0"/>
              </a:defRPr>
            </a:lvl2pPr>
            <a:lvl3pPr marL="1052513" marR="0"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sz="1685">
                <a:latin typeface="+mn-lt"/>
                <a:ea typeface="Roboto" charset="0"/>
                <a:cs typeface="Roboto" charset="0"/>
              </a:defRPr>
            </a:lvl3pPr>
            <a:lvl4pPr marL="1453896" marR="0"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sz="1685">
                <a:latin typeface="+mn-lt"/>
                <a:ea typeface="Roboto" charset="0"/>
                <a:cs typeface="Roboto" charset="0"/>
              </a:defRPr>
            </a:lvl4pPr>
            <a:lvl5pPr marL="1962668" marR="0" indent="0" algn="l" defTabSz="981334" rtl="0" eaLnBrk="1" fontAlgn="auto" latinLnBrk="0" hangingPunct="1">
              <a:lnSpc>
                <a:spcPct val="100000"/>
              </a:lnSpc>
              <a:spcBef>
                <a:spcPct val="20000"/>
              </a:spcBef>
              <a:spcAft>
                <a:spcPts val="0"/>
              </a:spcAft>
              <a:buClrTx/>
              <a:buSzTx/>
              <a:buFont typeface="Arial" pitchFamily="34" charset="0"/>
              <a:buNone/>
              <a:tabLst/>
              <a:defRPr sz="1685">
                <a:latin typeface="+mn-lt"/>
                <a:ea typeface="Roboto" charset="0"/>
                <a:cs typeface="Roboto" charset="0"/>
              </a:defRPr>
            </a:lvl5pPr>
          </a:lstStyle>
          <a:p>
            <a:pPr marL="271463" marR="0" lvl="0" indent="-271463" algn="l" defTabSz="981075" rtl="0" eaLnBrk="1" fontAlgn="base" latinLnBrk="0" hangingPunct="1">
              <a:lnSpc>
                <a:spcPct val="100000"/>
              </a:lnSpc>
              <a:spcBef>
                <a:spcPct val="40000"/>
              </a:spcBef>
              <a:spcAft>
                <a:spcPct val="0"/>
              </a:spcAft>
              <a:buClr>
                <a:srgbClr val="1E1E1E"/>
              </a:buClr>
              <a:buSzPts val="2400"/>
              <a:buFont typeface="Verdana" pitchFamily="34" charset="0"/>
              <a:buChar char="•"/>
              <a:tabLst/>
              <a:defRPr/>
            </a:pPr>
            <a:r>
              <a:rPr kumimoji="0" lang="en-US" altLang="zh-CN" sz="1800" b="0" i="0" u="none" strike="noStrike" kern="1200" cap="none" spc="0" normalizeH="0" baseline="0" noProof="1">
                <a:ln>
                  <a:noFill/>
                </a:ln>
                <a:solidFill>
                  <a:srgbClr val="1E1E1E"/>
                </a:solidFill>
                <a:effectLst/>
                <a:uLnTx/>
                <a:uFillTx/>
                <a:latin typeface="Roboto"/>
                <a:ea typeface="+mn-ea"/>
                <a:cs typeface="+mn-cs"/>
              </a:rPr>
              <a:t>Edit Master text styles</a:t>
            </a:r>
          </a:p>
          <a:p>
            <a:pPr marL="574675" marR="0" lvl="1" indent="-119063" algn="l" defTabSz="981075" rtl="0" eaLnBrk="1" fontAlgn="base" latinLnBrk="0" hangingPunct="1">
              <a:lnSpc>
                <a:spcPct val="100000"/>
              </a:lnSpc>
              <a:spcBef>
                <a:spcPct val="20000"/>
              </a:spcBef>
              <a:spcAft>
                <a:spcPct val="0"/>
              </a:spcAft>
              <a:buClr>
                <a:srgbClr val="1E1E1E"/>
              </a:buClr>
              <a:buSzPts val="2200"/>
              <a:buFont typeface="Verdana"/>
              <a:buChar char="-"/>
              <a:tabLst/>
              <a:defRPr/>
            </a:pPr>
            <a:r>
              <a:rPr kumimoji="0" lang="en-US" altLang="zh-CN" sz="1600" b="0" i="0" u="none" strike="noStrike" kern="1200" cap="none" spc="0" normalizeH="0" baseline="0" noProof="1">
                <a:ln>
                  <a:noFill/>
                </a:ln>
                <a:solidFill>
                  <a:srgbClr val="1E1E1E"/>
                </a:solidFill>
                <a:effectLst/>
                <a:uLnTx/>
                <a:uFillTx/>
                <a:latin typeface="Roboto"/>
                <a:ea typeface="+mn-ea"/>
                <a:cs typeface="+mn-cs"/>
              </a:rPr>
              <a:t>Second level</a:t>
            </a:r>
          </a:p>
          <a:p>
            <a:pPr marL="1052513" marR="0" lvl="2" indent="-287338" algn="l" defTabSz="981075" rtl="0" eaLnBrk="1" fontAlgn="base" latinLnBrk="0" hangingPunct="1">
              <a:lnSpc>
                <a:spcPct val="100000"/>
              </a:lnSpc>
              <a:spcBef>
                <a:spcPct val="20000"/>
              </a:spcBef>
              <a:spcAft>
                <a:spcPct val="0"/>
              </a:spcAft>
              <a:buClr>
                <a:srgbClr val="1E1E1E"/>
              </a:buClr>
              <a:buSzPts val="2200"/>
              <a:buFont typeface="Marlett" pitchFamily="2" charset="2"/>
              <a:buChar char="8"/>
              <a:tabLst/>
              <a:defRPr/>
            </a:pPr>
            <a:r>
              <a:rPr kumimoji="0" lang="en-US" altLang="en-US" sz="1600" b="0" i="0" u="none" strike="noStrike" kern="1200" cap="none" spc="0" normalizeH="0" baseline="0" noProof="1">
                <a:ln>
                  <a:noFill/>
                </a:ln>
                <a:solidFill>
                  <a:srgbClr val="1E1E1E"/>
                </a:solidFill>
                <a:effectLst/>
                <a:uLnTx/>
                <a:uFillTx/>
                <a:latin typeface="Roboto"/>
                <a:ea typeface="+mn-ea"/>
                <a:cs typeface="+mn-cs"/>
              </a:rPr>
              <a:t>Third level</a:t>
            </a:r>
          </a:p>
          <a:p>
            <a:pPr marL="1453896" marR="0" lvl="3" indent="-210312" algn="l" defTabSz="981334" rtl="0" eaLnBrk="1" fontAlgn="auto" latinLnBrk="0" hangingPunct="1">
              <a:lnSpc>
                <a:spcPct val="100000"/>
              </a:lnSpc>
              <a:spcBef>
                <a:spcPct val="20000"/>
              </a:spcBef>
              <a:spcAft>
                <a:spcPts val="0"/>
              </a:spcAft>
              <a:buClr>
                <a:srgbClr val="1E1E1E"/>
              </a:buClr>
              <a:buSzTx/>
              <a:buFont typeface="Verdana" pitchFamily="34" charset="0"/>
              <a:buChar char="-"/>
              <a:tabLst/>
              <a:defRPr/>
            </a:pPr>
            <a:r>
              <a:rPr kumimoji="0" lang="en-US" altLang="zh-CN" sz="1600" b="0" i="0" u="none" strike="noStrike" kern="1200" cap="none" spc="0" normalizeH="0" baseline="0" noProof="0" dirty="0">
                <a:ln>
                  <a:noFill/>
                </a:ln>
                <a:solidFill>
                  <a:srgbClr val="1E1E1E"/>
                </a:solidFill>
                <a:effectLst/>
                <a:uLnTx/>
                <a:uFillTx/>
                <a:latin typeface="Roboto"/>
                <a:ea typeface="+mn-ea"/>
                <a:cs typeface="+mn-cs"/>
              </a:rPr>
              <a:t>Fourth level</a:t>
            </a:r>
          </a:p>
          <a:p>
            <a:pPr marL="2208002" marR="0" lvl="4" indent="-245334" algn="l" defTabSz="981334" rtl="0" eaLnBrk="1" fontAlgn="auto" latinLnBrk="0" hangingPunct="1">
              <a:lnSpc>
                <a:spcPct val="100000"/>
              </a:lnSpc>
              <a:spcBef>
                <a:spcPct val="20000"/>
              </a:spcBef>
              <a:spcAft>
                <a:spcPts val="0"/>
              </a:spcAft>
              <a:buClrTx/>
              <a:buSzTx/>
              <a:buFont typeface="Arial" pitchFamily="34" charset="0"/>
              <a:buChar char="»"/>
              <a:tabLst/>
              <a:defRPr/>
            </a:pPr>
            <a:endParaRPr lang="en-US" dirty="0"/>
          </a:p>
        </p:txBody>
      </p:sp>
      <p:sp>
        <p:nvSpPr>
          <p:cNvPr id="15" name="Text Placeholder 14"/>
          <p:cNvSpPr>
            <a:spLocks noGrp="1"/>
          </p:cNvSpPr>
          <p:nvPr>
            <p:ph type="body" sz="quarter" idx="13" hasCustomPrompt="1"/>
          </p:nvPr>
        </p:nvSpPr>
        <p:spPr>
          <a:xfrm>
            <a:off x="375445" y="1782373"/>
            <a:ext cx="4057142" cy="784830"/>
          </a:xfrm>
          <a:prstGeom prst="rect">
            <a:avLst/>
          </a:prstGeom>
        </p:spPr>
        <p:txBody>
          <a:bodyPr wrap="square" lIns="0" tIns="228600" rIns="0" bIns="0">
            <a:spAutoFit/>
          </a:bodyPr>
          <a:lstStyle>
            <a:lvl1pPr marL="0" indent="0">
              <a:buNone/>
              <a:defRPr sz="1800" b="1">
                <a:solidFill>
                  <a:schemeClr val="accent3"/>
                </a:solidFill>
                <a:latin typeface="+mj-lt"/>
                <a:ea typeface="Roboto Slab" charset="0"/>
                <a:cs typeface="Roboto Slab" charset="0"/>
              </a:defRPr>
            </a:lvl1pPr>
          </a:lstStyle>
          <a:p>
            <a:pPr lvl="0"/>
            <a:r>
              <a:rPr lang="en-US" dirty="0"/>
              <a:t>Subtitle goes here — align top of subtitle box with bottom of title box.</a:t>
            </a:r>
          </a:p>
        </p:txBody>
      </p:sp>
      <p:sp>
        <p:nvSpPr>
          <p:cNvPr id="4" name="Text Placeholder 3">
            <a:extLst>
              <a:ext uri="{FF2B5EF4-FFF2-40B4-BE49-F238E27FC236}">
                <a16:creationId xmlns:a16="http://schemas.microsoft.com/office/drawing/2014/main" id="{15441980-90FC-D24A-8480-7A2C2F9F31AC}"/>
              </a:ext>
            </a:extLst>
          </p:cNvPr>
          <p:cNvSpPr>
            <a:spLocks noGrp="1"/>
          </p:cNvSpPr>
          <p:nvPr>
            <p:ph type="body" sz="quarter" idx="14"/>
          </p:nvPr>
        </p:nvSpPr>
        <p:spPr>
          <a:xfrm>
            <a:off x="375444" y="566928"/>
            <a:ext cx="4057142" cy="1215445"/>
          </a:xfrm>
        </p:spPr>
        <p:txBody>
          <a:bodyPr lIns="0" tIns="0" rIns="0" bIns="0">
            <a:normAutofit/>
          </a:bodyPr>
          <a:lstStyle>
            <a:lvl1pPr marL="0" indent="0">
              <a:spcBef>
                <a:spcPts val="0"/>
              </a:spcBef>
              <a:buNone/>
              <a:defRPr sz="3600">
                <a:latin typeface="+mj-lt"/>
              </a:defRPr>
            </a:lvl1pPr>
          </a:lstStyle>
          <a:p>
            <a:pPr lvl="0"/>
            <a:r>
              <a:rPr lang="en-US" dirty="0"/>
              <a:t>Click to edit Master text styles</a:t>
            </a:r>
          </a:p>
        </p:txBody>
      </p:sp>
    </p:spTree>
    <p:extLst>
      <p:ext uri="{BB962C8B-B14F-4D97-AF65-F5344CB8AC3E}">
        <p14:creationId xmlns:p14="http://schemas.microsoft.com/office/powerpoint/2010/main" val="38726545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1E6DD-D509-394E-A25A-881F7282FED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4800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A7267-AEFC-1044-BA8B-ED6316FEE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F77477-2BED-7540-A0FE-2AF2BBCC58B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4985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ubTitle and Body">
    <p:spTree>
      <p:nvGrpSpPr>
        <p:cNvPr id="1" name=""/>
        <p:cNvGrpSpPr/>
        <p:nvPr/>
      </p:nvGrpSpPr>
      <p:grpSpPr>
        <a:xfrm>
          <a:off x="0" y="0"/>
          <a:ext cx="0" cy="0"/>
          <a:chOff x="0" y="0"/>
          <a:chExt cx="0" cy="0"/>
        </a:xfrm>
      </p:grpSpPr>
      <p:sp>
        <p:nvSpPr>
          <p:cNvPr id="3" name="Slide title"/>
          <p:cNvSpPr>
            <a:spLocks noGrp="1" noChangeArrowheads="1"/>
          </p:cNvSpPr>
          <p:nvPr>
            <p:ph type="title"/>
          </p:nvPr>
        </p:nvSpPr>
        <p:spPr bwMode="gray">
          <a:xfrm>
            <a:off x="375444" y="567058"/>
            <a:ext cx="1207008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lvl1pPr>
              <a:defRPr>
                <a:latin typeface="+mj-lt"/>
                <a:cs typeface="Arial" panose="020B0604020202020204" pitchFamily="34" charset="0"/>
              </a:defRPr>
            </a:lvl1pPr>
          </a:lstStyle>
          <a:p>
            <a:pPr lvl="0"/>
            <a:r>
              <a:rPr lang="en-US" noProof="1"/>
              <a:t>Click to edit Master title style</a:t>
            </a:r>
            <a:endParaRPr lang="en-CA" noProof="1"/>
          </a:p>
        </p:txBody>
      </p:sp>
      <p:sp>
        <p:nvSpPr>
          <p:cNvPr id="4" name="Text Placeholder 3"/>
          <p:cNvSpPr>
            <a:spLocks noGrp="1"/>
          </p:cNvSpPr>
          <p:nvPr>
            <p:ph type="body" sz="quarter" idx="10"/>
          </p:nvPr>
        </p:nvSpPr>
        <p:spPr>
          <a:xfrm>
            <a:off x="376238" y="1833214"/>
            <a:ext cx="12070080" cy="4643437"/>
          </a:xfrm>
        </p:spPr>
        <p:txBody>
          <a:bodyPr lIns="0" tIns="0" rIns="0" bIns="0"/>
          <a:lstStyle>
            <a:lvl1pPr>
              <a:buClr>
                <a:schemeClr val="accent3"/>
              </a:buClr>
              <a:buSzPct val="133000"/>
              <a:defRPr>
                <a:latin typeface="+mn-lt"/>
                <a:cs typeface="Arial" panose="020B0604020202020204" pitchFamily="34" charset="0"/>
              </a:defRPr>
            </a:lvl1pPr>
            <a:lvl2pPr marL="630238" indent="-174625">
              <a:buClr>
                <a:schemeClr val="accent3"/>
              </a:buClr>
              <a:buSzPct val="133000"/>
              <a:defRPr>
                <a:latin typeface="+mn-lt"/>
                <a:cs typeface="Arial" panose="020B0604020202020204" pitchFamily="34" charset="0"/>
              </a:defRPr>
            </a:lvl2pPr>
            <a:lvl3pPr>
              <a:buClr>
                <a:schemeClr val="accent3"/>
              </a:buClr>
              <a:buSzPct val="80000"/>
              <a:defRPr>
                <a:latin typeface="+mn-lt"/>
                <a:cs typeface="Arial" panose="020B0604020202020204" pitchFamily="34" charset="0"/>
              </a:defRPr>
            </a:lvl3pPr>
            <a:lvl4pPr>
              <a:buClr>
                <a:schemeClr val="accent3"/>
              </a:buClr>
              <a:buSzPct val="80000"/>
              <a:defRPr>
                <a:latin typeface="+mn-lt"/>
                <a:cs typeface="Arial" panose="020B0604020202020204" pitchFamily="34" charset="0"/>
              </a:defRPr>
            </a:lvl4pPr>
            <a:lvl5pPr>
              <a:buClr>
                <a:schemeClr val="accent3"/>
              </a:buClr>
              <a:buSzPct val="80000"/>
              <a:defRPr sz="1800">
                <a:latin typeface="+mn-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ubtitle 2"/>
          <p:cNvSpPr>
            <a:spLocks noGrp="1"/>
          </p:cNvSpPr>
          <p:nvPr>
            <p:ph type="subTitle" idx="1" hasCustomPrompt="1"/>
          </p:nvPr>
        </p:nvSpPr>
        <p:spPr>
          <a:xfrm>
            <a:off x="375444" y="1136158"/>
            <a:ext cx="6858000" cy="563128"/>
          </a:xfrm>
          <a:prstGeom prst="rect">
            <a:avLst/>
          </a:prstGeom>
        </p:spPr>
        <p:txBody>
          <a:bodyPr lIns="0" rIns="0">
            <a:noAutofit/>
          </a:bodyPr>
          <a:lstStyle>
            <a:lvl1pPr marL="0" indent="0" algn="l">
              <a:buNone/>
              <a:defRPr sz="1800" b="1">
                <a:solidFill>
                  <a:schemeClr val="accent3"/>
                </a:solidFill>
                <a:latin typeface="+mj-lt"/>
                <a:cs typeface="Arial" panose="020B0604020202020204" pitchFamily="34" charset="0"/>
              </a:defRPr>
            </a:lvl1pPr>
            <a:lvl2pPr marL="490667" indent="0" algn="ctr">
              <a:buNone/>
              <a:defRPr>
                <a:solidFill>
                  <a:schemeClr val="tx1">
                    <a:tint val="75000"/>
                  </a:schemeClr>
                </a:solidFill>
              </a:defRPr>
            </a:lvl2pPr>
            <a:lvl3pPr marL="981334" indent="0" algn="ctr">
              <a:buNone/>
              <a:defRPr>
                <a:solidFill>
                  <a:schemeClr val="tx1">
                    <a:tint val="75000"/>
                  </a:schemeClr>
                </a:solidFill>
              </a:defRPr>
            </a:lvl3pPr>
            <a:lvl4pPr marL="1472001" indent="0" algn="ctr">
              <a:buNone/>
              <a:defRPr>
                <a:solidFill>
                  <a:schemeClr val="tx1">
                    <a:tint val="75000"/>
                  </a:schemeClr>
                </a:solidFill>
              </a:defRPr>
            </a:lvl4pPr>
            <a:lvl5pPr marL="1962668" indent="0" algn="ctr">
              <a:buNone/>
              <a:defRPr>
                <a:solidFill>
                  <a:schemeClr val="tx1">
                    <a:tint val="75000"/>
                  </a:schemeClr>
                </a:solidFill>
              </a:defRPr>
            </a:lvl5pPr>
            <a:lvl6pPr marL="2453335" indent="0" algn="ctr">
              <a:buNone/>
              <a:defRPr>
                <a:solidFill>
                  <a:schemeClr val="tx1">
                    <a:tint val="75000"/>
                  </a:schemeClr>
                </a:solidFill>
              </a:defRPr>
            </a:lvl6pPr>
            <a:lvl7pPr marL="2944002" indent="0" algn="ctr">
              <a:buNone/>
              <a:defRPr>
                <a:solidFill>
                  <a:schemeClr val="tx1">
                    <a:tint val="75000"/>
                  </a:schemeClr>
                </a:solidFill>
              </a:defRPr>
            </a:lvl7pPr>
            <a:lvl8pPr marL="3434669" indent="0" algn="ctr">
              <a:buNone/>
              <a:defRPr>
                <a:solidFill>
                  <a:schemeClr val="tx1">
                    <a:tint val="75000"/>
                  </a:schemeClr>
                </a:solidFill>
              </a:defRPr>
            </a:lvl8pPr>
            <a:lvl9pPr marL="3925336" indent="0" algn="ctr">
              <a:buNone/>
              <a:defRPr>
                <a:solidFill>
                  <a:schemeClr val="tx1">
                    <a:tint val="75000"/>
                  </a:schemeClr>
                </a:solidFill>
              </a:defRPr>
            </a:lvl9pPr>
          </a:lstStyle>
          <a:p>
            <a:r>
              <a:rPr lang="en-US" dirty="0"/>
              <a:t>Click to edit subtitle style</a:t>
            </a:r>
          </a:p>
        </p:txBody>
      </p:sp>
    </p:spTree>
    <p:extLst>
      <p:ext uri="{BB962C8B-B14F-4D97-AF65-F5344CB8AC3E}">
        <p14:creationId xmlns:p14="http://schemas.microsoft.com/office/powerpoint/2010/main" val="1400807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Content Slide — 1 Column with Sideba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add text or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dirty="0"/>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dirty="0">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
        <p:nvSpPr>
          <p:cNvPr id="7" name="Content Placeholder 2"/>
          <p:cNvSpPr>
            <a:spLocks noGrp="1"/>
          </p:cNvSpPr>
          <p:nvPr>
            <p:ph idx="14"/>
          </p:nvPr>
        </p:nvSpPr>
        <p:spPr>
          <a:xfrm>
            <a:off x="491461" y="2614083"/>
            <a:ext cx="3940416" cy="3629634"/>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5362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027691" y="585401"/>
            <a:ext cx="7330688" cy="5658317"/>
          </a:xfrm>
          <a:prstGeom prst="rect">
            <a:avLst/>
          </a:prstGeom>
        </p:spPr>
        <p:txBody>
          <a:bodyPr lIns="0" tIns="228600" rIns="0" bIns="0"/>
          <a:lstStyle>
            <a:lvl1pPr marL="300952" indent="-300952">
              <a:buClr>
                <a:schemeClr val="accent2"/>
              </a:buClr>
              <a:buFont typeface="Arial" charset="0"/>
              <a:buChar char="•"/>
              <a:defRPr sz="1685">
                <a:latin typeface="Roboto" charset="0"/>
                <a:ea typeface="Roboto" charset="0"/>
                <a:cs typeface="Roboto" charset="0"/>
              </a:defRPr>
            </a:lvl1pPr>
            <a:lvl2pPr>
              <a:buClr>
                <a:schemeClr val="accent2"/>
              </a:buClr>
              <a:defRPr sz="1685">
                <a:latin typeface="Roboto" charset="0"/>
                <a:ea typeface="Roboto" charset="0"/>
                <a:cs typeface="Roboto" charset="0"/>
              </a:defRPr>
            </a:lvl2pPr>
            <a:lvl3pPr>
              <a:buClr>
                <a:schemeClr val="accent2"/>
              </a:buClr>
              <a:defRPr sz="1685">
                <a:latin typeface="Roboto" charset="0"/>
                <a:ea typeface="Roboto" charset="0"/>
                <a:cs typeface="Roboto" charset="0"/>
              </a:defRPr>
            </a:lvl3pPr>
            <a:lvl4pPr>
              <a:buClr>
                <a:schemeClr val="accent2"/>
              </a:buClr>
              <a:defRPr sz="1685">
                <a:latin typeface="Roboto" charset="0"/>
                <a:ea typeface="Roboto" charset="0"/>
                <a:cs typeface="Roboto" charset="0"/>
              </a:defRPr>
            </a:lvl4pPr>
            <a:lvl5pPr>
              <a:buClr>
                <a:schemeClr val="accent2"/>
              </a:buClr>
              <a:defRPr sz="1685">
                <a:latin typeface="Roboto" charset="0"/>
                <a:ea typeface="Roboto" charset="0"/>
                <a:cs typeface="Roboto"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017ED8CA-143E-8B40-B3C8-0174DDF149EE}" type="slidenum">
              <a:rPr lang="en-US" smtClean="0"/>
              <a:t>‹#›</a:t>
            </a:fld>
            <a:endParaRPr lang="en-US"/>
          </a:p>
        </p:txBody>
      </p:sp>
      <p:sp>
        <p:nvSpPr>
          <p:cNvPr id="10" name="Title 9"/>
          <p:cNvSpPr>
            <a:spLocks noGrp="1"/>
          </p:cNvSpPr>
          <p:nvPr>
            <p:ph type="title" hasCustomPrompt="1"/>
          </p:nvPr>
        </p:nvSpPr>
        <p:spPr>
          <a:xfrm>
            <a:off x="491461" y="585401"/>
            <a:ext cx="3940416" cy="1305614"/>
          </a:xfrm>
          <a:prstGeom prst="rect">
            <a:avLst/>
          </a:prstGeom>
        </p:spPr>
        <p:txBody>
          <a:bodyPr lIns="0" tIns="137160" rIns="0" bIns="0">
            <a:spAutoFit/>
          </a:bodyPr>
          <a:lstStyle>
            <a:lvl1pPr>
              <a:defRPr sz="3370" baseline="0">
                <a:solidFill>
                  <a:schemeClr val="tx1"/>
                </a:solidFill>
                <a:latin typeface="Roboto Slab" charset="0"/>
                <a:ea typeface="Roboto Slab" charset="0"/>
                <a:cs typeface="Roboto Slab" charset="0"/>
              </a:defRPr>
            </a:lvl1pPr>
          </a:lstStyle>
          <a:p>
            <a:r>
              <a:rPr lang="en-US" sz="3792">
                <a:latin typeface="Roboto Slab" charset="0"/>
                <a:ea typeface="Roboto Slab" charset="0"/>
                <a:cs typeface="Roboto Slab" charset="0"/>
              </a:rPr>
              <a:t>Title of slide goes here.</a:t>
            </a:r>
          </a:p>
        </p:txBody>
      </p:sp>
      <p:sp>
        <p:nvSpPr>
          <p:cNvPr id="15" name="Text Placeholder 14"/>
          <p:cNvSpPr>
            <a:spLocks noGrp="1"/>
          </p:cNvSpPr>
          <p:nvPr>
            <p:ph type="body" sz="quarter" idx="13" hasCustomPrompt="1"/>
          </p:nvPr>
        </p:nvSpPr>
        <p:spPr>
          <a:xfrm>
            <a:off x="491581" y="1782373"/>
            <a:ext cx="3941005" cy="749436"/>
          </a:xfrm>
          <a:prstGeom prst="rect">
            <a:avLst/>
          </a:prstGeom>
        </p:spPr>
        <p:txBody>
          <a:bodyPr lIns="0" tIns="228600" rIns="0" bIns="0">
            <a:spAutoFit/>
          </a:bodyPr>
          <a:lstStyle>
            <a:lvl1pPr marL="0" indent="0">
              <a:buNone/>
              <a:defRPr sz="1685" b="1">
                <a:solidFill>
                  <a:schemeClr val="accent1"/>
                </a:solidFill>
                <a:latin typeface="Roboto Slab" charset="0"/>
                <a:ea typeface="Roboto Slab" charset="0"/>
                <a:cs typeface="Roboto Slab" charset="0"/>
              </a:defRPr>
            </a:lvl1pPr>
          </a:lstStyle>
          <a:p>
            <a:pPr lvl="0"/>
            <a:r>
              <a:rPr lang="en-US"/>
              <a:t>Subtitle goes here — align top of subtitle box with bottom of title box.</a:t>
            </a:r>
          </a:p>
        </p:txBody>
      </p:sp>
    </p:spTree>
    <p:extLst>
      <p:ext uri="{BB962C8B-B14F-4D97-AF65-F5344CB8AC3E}">
        <p14:creationId xmlns:p14="http://schemas.microsoft.com/office/powerpoint/2010/main" val="192804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Data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3A8961-842B-124A-86F8-DCE91E82EAC0}"/>
              </a:ext>
            </a:extLst>
          </p:cNvPr>
          <p:cNvSpPr/>
          <p:nvPr userDrawn="1"/>
        </p:nvSpPr>
        <p:spPr>
          <a:xfrm>
            <a:off x="88" y="1"/>
            <a:ext cx="4776893" cy="722312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6" b="0" i="0" u="none" strike="noStrike" kern="1200" cap="none" spc="0" normalizeH="0" baseline="0" noProof="0">
              <a:ln>
                <a:noFill/>
              </a:ln>
              <a:solidFill>
                <a:srgbClr val="DCDCDC">
                  <a:lumMod val="85000"/>
                </a:srgbClr>
              </a:solidFill>
              <a:effectLst/>
              <a:uLnTx/>
              <a:uFillTx/>
              <a:latin typeface="Arial" panose="020B0604020202020204" pitchFamily="34" charset="0"/>
              <a:cs typeface="Arial" panose="020B0604020202020204" pitchFamily="34" charset="0"/>
            </a:endParaRPr>
          </a:p>
        </p:txBody>
      </p:sp>
      <p:cxnSp>
        <p:nvCxnSpPr>
          <p:cNvPr id="30" name="Straight Connector 29"/>
          <p:cNvCxnSpPr/>
          <p:nvPr/>
        </p:nvCxnSpPr>
        <p:spPr>
          <a:xfrm>
            <a:off x="5182120" y="6585155"/>
            <a:ext cx="7283724"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120" y="6702265"/>
            <a:ext cx="1331976" cy="228600"/>
          </a:xfrm>
          <a:prstGeom prst="rect">
            <a:avLst/>
          </a:prstGeom>
        </p:spPr>
      </p:pic>
      <p:sp>
        <p:nvSpPr>
          <p:cNvPr id="14" name="Rectangle 13">
            <a:extLst>
              <a:ext uri="{FF2B5EF4-FFF2-40B4-BE49-F238E27FC236}">
                <a16:creationId xmlns:a16="http://schemas.microsoft.com/office/drawing/2014/main" id="{E481D15E-66A7-4640-985D-5E60E5CCB398}"/>
              </a:ext>
            </a:extLst>
          </p:cNvPr>
          <p:cNvSpPr/>
          <p:nvPr userDrawn="1"/>
        </p:nvSpPr>
        <p:spPr>
          <a:xfrm>
            <a:off x="491015" y="474663"/>
            <a:ext cx="3575554" cy="997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96" b="0" i="0" u="none" strike="noStrike" kern="1200" cap="none" spc="0" normalizeH="0" baseline="0" noProof="0">
              <a:ln>
                <a:noFill/>
              </a:ln>
              <a:solidFill>
                <a:srgbClr val="1E1E1E"/>
              </a:solidFill>
              <a:effectLst/>
              <a:uLnTx/>
              <a:uFillTx/>
              <a:latin typeface="Roboto"/>
              <a:ea typeface="+mn-ea"/>
              <a:cs typeface="+mn-cs"/>
            </a:endParaRPr>
          </a:p>
        </p:txBody>
      </p:sp>
      <p:sp>
        <p:nvSpPr>
          <p:cNvPr id="9" name="Slide title"/>
          <p:cNvSpPr>
            <a:spLocks noGrp="1" noChangeArrowheads="1"/>
          </p:cNvSpPr>
          <p:nvPr>
            <p:ph type="title"/>
          </p:nvPr>
        </p:nvSpPr>
        <p:spPr bwMode="gray">
          <a:xfrm>
            <a:off x="152920" y="624208"/>
            <a:ext cx="4342880" cy="861692"/>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r>
              <a:rPr lang="en-US" noProof="1"/>
              <a:t>Click to edit Master title style</a:t>
            </a:r>
            <a:endParaRPr lang="en-CA" noProof="1"/>
          </a:p>
        </p:txBody>
      </p:sp>
      <p:sp>
        <p:nvSpPr>
          <p:cNvPr id="3" name="Text Placeholder 2"/>
          <p:cNvSpPr>
            <a:spLocks noGrp="1"/>
          </p:cNvSpPr>
          <p:nvPr>
            <p:ph type="body" sz="quarter" idx="10"/>
          </p:nvPr>
        </p:nvSpPr>
        <p:spPr>
          <a:xfrm>
            <a:off x="171450" y="4610100"/>
            <a:ext cx="4457700" cy="2476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p:nvPr>
        </p:nvSpPr>
        <p:spPr>
          <a:xfrm>
            <a:off x="5181600" y="685800"/>
            <a:ext cx="7448550"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2"/>
          </p:nvPr>
        </p:nvSpPr>
        <p:spPr>
          <a:xfrm>
            <a:off x="5181600" y="4552950"/>
            <a:ext cx="7467600" cy="1847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A5DEEE7C-76AC-0D48-AC5D-8D7398288740}"/>
              </a:ext>
            </a:extLst>
          </p:cNvPr>
          <p:cNvSpPr/>
          <p:nvPr userDrawn="1"/>
        </p:nvSpPr>
        <p:spPr>
          <a:xfrm>
            <a:off x="5182136" y="479113"/>
            <a:ext cx="7283622" cy="952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96" b="0" i="0" u="none" strike="noStrike" kern="1200" cap="none" spc="0" normalizeH="0" baseline="0" noProof="0">
                <a:ln>
                  <a:noFill/>
                </a:ln>
                <a:solidFill>
                  <a:srgbClr val="006298"/>
                </a:solidFill>
                <a:effectLst/>
                <a:uLnTx/>
                <a:uFillTx/>
                <a:latin typeface="Roboto"/>
                <a:ea typeface="+mn-ea"/>
                <a:cs typeface="+mn-cs"/>
              </a:rPr>
              <a:t> </a:t>
            </a:r>
          </a:p>
        </p:txBody>
      </p:sp>
    </p:spTree>
    <p:extLst>
      <p:ext uri="{BB962C8B-B14F-4D97-AF65-F5344CB8AC3E}">
        <p14:creationId xmlns:p14="http://schemas.microsoft.com/office/powerpoint/2010/main" val="26860220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ags" Target="../tags/tag3.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image" Target="../media/image5.jpeg"/><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75443" y="6702265"/>
            <a:ext cx="1331976" cy="228600"/>
          </a:xfrm>
          <a:prstGeom prst="rect">
            <a:avLst/>
          </a:prstGeom>
        </p:spPr>
      </p:pic>
      <p:sp>
        <p:nvSpPr>
          <p:cNvPr id="22"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53"/>
            </p:custDataLst>
          </p:nvPr>
        </p:nvSpPr>
        <p:spPr>
          <a:xfrm>
            <a:off x="375444" y="1278372"/>
            <a:ext cx="11904900" cy="4634408"/>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52"/>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683" r:id="rId1"/>
    <p:sldLayoutId id="2147483694" r:id="rId2"/>
    <p:sldLayoutId id="2147483689" r:id="rId3"/>
    <p:sldLayoutId id="2147483662" r:id="rId4"/>
    <p:sldLayoutId id="2147483793" r:id="rId5"/>
    <p:sldLayoutId id="2147483682" r:id="rId6"/>
    <p:sldLayoutId id="2147483690" r:id="rId7"/>
    <p:sldLayoutId id="2147483678" r:id="rId8"/>
    <p:sldLayoutId id="2147483794" r:id="rId9"/>
    <p:sldLayoutId id="2147483791" r:id="rId10"/>
    <p:sldLayoutId id="2147483679" r:id="rId11"/>
    <p:sldLayoutId id="2147483681" r:id="rId12"/>
    <p:sldLayoutId id="2147483680" r:id="rId13"/>
    <p:sldLayoutId id="2147483663" r:id="rId14"/>
    <p:sldLayoutId id="2147483664" r:id="rId15"/>
    <p:sldLayoutId id="2147483677" r:id="rId16"/>
    <p:sldLayoutId id="2147483685" r:id="rId17"/>
    <p:sldLayoutId id="2147483686" r:id="rId18"/>
    <p:sldLayoutId id="2147483756" r:id="rId19"/>
    <p:sldLayoutId id="2147483751" r:id="rId20"/>
    <p:sldLayoutId id="2147483755" r:id="rId21"/>
    <p:sldLayoutId id="2147483693" r:id="rId22"/>
    <p:sldLayoutId id="2147483707" r:id="rId23"/>
    <p:sldLayoutId id="2147483708" r:id="rId24"/>
    <p:sldLayoutId id="2147483710" r:id="rId25"/>
    <p:sldLayoutId id="2147483711" r:id="rId26"/>
    <p:sldLayoutId id="2147483757" r:id="rId27"/>
    <p:sldLayoutId id="2147483736" r:id="rId28"/>
    <p:sldLayoutId id="2147483772" r:id="rId29"/>
    <p:sldLayoutId id="2147483777" r:id="rId30"/>
    <p:sldLayoutId id="2147483788" r:id="rId31"/>
    <p:sldLayoutId id="2147483787" r:id="rId32"/>
    <p:sldLayoutId id="2147483789" r:id="rId33"/>
    <p:sldLayoutId id="2147483775" r:id="rId34"/>
    <p:sldLayoutId id="2147483740" r:id="rId35"/>
    <p:sldLayoutId id="2147483790" r:id="rId36"/>
    <p:sldLayoutId id="2147483759" r:id="rId37"/>
    <p:sldLayoutId id="2147483742" r:id="rId38"/>
    <p:sldLayoutId id="2147483744" r:id="rId39"/>
    <p:sldLayoutId id="2147483743" r:id="rId40"/>
    <p:sldLayoutId id="2147483745" r:id="rId41"/>
    <p:sldLayoutId id="2147483746" r:id="rId42"/>
    <p:sldLayoutId id="2147483747" r:id="rId43"/>
    <p:sldLayoutId id="2147483748" r:id="rId44"/>
    <p:sldLayoutId id="2147483749" r:id="rId45"/>
    <p:sldLayoutId id="2147483750" r:id="rId46"/>
    <p:sldLayoutId id="2147483792" r:id="rId47"/>
    <p:sldLayoutId id="2147483752" r:id="rId48"/>
    <p:sldLayoutId id="2147483753" r:id="rId49"/>
    <p:sldLayoutId id="2147483754" r:id="rId50"/>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F857BC-F86B-9044-8595-C927E577A8E4}"/>
              </a:ext>
            </a:extLst>
          </p:cNvPr>
          <p:cNvSpPr>
            <a:spLocks noGrp="1"/>
          </p:cNvSpPr>
          <p:nvPr>
            <p:ph type="title"/>
          </p:nvPr>
        </p:nvSpPr>
        <p:spPr>
          <a:xfrm>
            <a:off x="882650" y="384175"/>
            <a:ext cx="11075988" cy="1397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A68453-DBC1-DE4A-87F6-F583D6DC13D9}"/>
              </a:ext>
            </a:extLst>
          </p:cNvPr>
          <p:cNvSpPr>
            <a:spLocks noGrp="1"/>
          </p:cNvSpPr>
          <p:nvPr>
            <p:ph type="body" idx="1"/>
          </p:nvPr>
        </p:nvSpPr>
        <p:spPr>
          <a:xfrm>
            <a:off x="882650" y="1922463"/>
            <a:ext cx="11075988" cy="45831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526AA9-7D20-BA4E-9830-81FE57D28956}"/>
              </a:ext>
            </a:extLst>
          </p:cNvPr>
          <p:cNvSpPr>
            <a:spLocks noGrp="1"/>
          </p:cNvSpPr>
          <p:nvPr>
            <p:ph type="dt" sz="half" idx="2"/>
          </p:nvPr>
        </p:nvSpPr>
        <p:spPr>
          <a:xfrm>
            <a:off x="882650" y="6694488"/>
            <a:ext cx="2889250"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B979A72F-8281-2346-9E3B-1235500DEF50}" type="datetimeFigureOut">
              <a:rPr lang="en-US" smtClean="0"/>
              <a:t>5/17/2023</a:t>
            </a:fld>
            <a:endParaRPr lang="en-US"/>
          </a:p>
        </p:txBody>
      </p:sp>
      <p:sp>
        <p:nvSpPr>
          <p:cNvPr id="5" name="Footer Placeholder 4">
            <a:extLst>
              <a:ext uri="{FF2B5EF4-FFF2-40B4-BE49-F238E27FC236}">
                <a16:creationId xmlns:a16="http://schemas.microsoft.com/office/drawing/2014/main" id="{0CCA25FE-A23D-534C-84E8-CDC4AF980C4A}"/>
              </a:ext>
            </a:extLst>
          </p:cNvPr>
          <p:cNvSpPr>
            <a:spLocks noGrp="1"/>
          </p:cNvSpPr>
          <p:nvPr>
            <p:ph type="ftr" sz="quarter" idx="3"/>
          </p:nvPr>
        </p:nvSpPr>
        <p:spPr>
          <a:xfrm>
            <a:off x="4252913" y="6694488"/>
            <a:ext cx="4335462"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2846B3-7012-E94E-AE4C-A8C923820588}"/>
              </a:ext>
            </a:extLst>
          </p:cNvPr>
          <p:cNvSpPr>
            <a:spLocks noGrp="1"/>
          </p:cNvSpPr>
          <p:nvPr>
            <p:ph type="sldNum" sz="quarter" idx="4"/>
          </p:nvPr>
        </p:nvSpPr>
        <p:spPr>
          <a:xfrm>
            <a:off x="9069388" y="6694488"/>
            <a:ext cx="2889250"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57C4146-96FA-234B-926F-49C8C9667F06}" type="slidenum">
              <a:rPr lang="en-US" smtClean="0"/>
              <a:t>‹#›</a:t>
            </a:fld>
            <a:endParaRPr lang="en-US"/>
          </a:p>
        </p:txBody>
      </p:sp>
    </p:spTree>
    <p:extLst>
      <p:ext uri="{BB962C8B-B14F-4D97-AF65-F5344CB8AC3E}">
        <p14:creationId xmlns:p14="http://schemas.microsoft.com/office/powerpoint/2010/main" val="173424856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75443" y="6702265"/>
            <a:ext cx="1331976" cy="228600"/>
          </a:xfrm>
          <a:prstGeom prst="rect">
            <a:avLst/>
          </a:prstGeom>
        </p:spPr>
      </p:pic>
      <p:sp>
        <p:nvSpPr>
          <p:cNvPr id="22" name="Slide title"/>
          <p:cNvSpPr>
            <a:spLocks noGrp="1" noChangeArrowheads="1"/>
          </p:cNvSpPr>
          <p:nvPr>
            <p:ph type="title"/>
          </p:nvPr>
        </p:nvSpPr>
        <p:spPr bwMode="gray">
          <a:xfrm>
            <a:off x="375444" y="567058"/>
            <a:ext cx="11887200" cy="435173"/>
          </a:xfrm>
          <a:prstGeom prst="rect">
            <a:avLst/>
          </a:prstGeom>
          <a:noFill/>
          <a:ln w="9525">
            <a:noFill/>
            <a:miter lim="800000"/>
            <a:headEnd/>
            <a:tailEnd/>
          </a:ln>
          <a:effectLst/>
        </p:spPr>
        <p:txBody>
          <a:bodyPr vert="horz" wrap="square" lIns="0" tIns="0" rIns="72000" bIns="0" numCol="1" anchor="t" anchorCtr="0" compatLnSpc="1">
            <a:prstTxWarp prst="textNoShape">
              <a:avLst/>
            </a:prstTxWarp>
          </a:bodyPr>
          <a:lstStyle/>
          <a:p>
            <a:pPr lvl="0"/>
            <a:endParaRPr lang="en-CA" noProof="1"/>
          </a:p>
        </p:txBody>
      </p:sp>
      <p:sp>
        <p:nvSpPr>
          <p:cNvPr id="11" name="Text Placeholder 10"/>
          <p:cNvSpPr>
            <a:spLocks noGrp="1"/>
          </p:cNvSpPr>
          <p:nvPr>
            <p:ph type="body" idx="1"/>
            <p:custDataLst>
              <p:tags r:id="rId27"/>
            </p:custDataLst>
          </p:nvPr>
        </p:nvSpPr>
        <p:spPr>
          <a:xfrm>
            <a:off x="375444" y="1278372"/>
            <a:ext cx="11904900" cy="4634408"/>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SlideNumber"/>
          <p:cNvSpPr/>
          <p:nvPr/>
        </p:nvSpPr>
        <p:spPr>
          <a:xfrm>
            <a:off x="11973643" y="6702265"/>
            <a:ext cx="492201" cy="15633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algn="r"/>
            <a:fld id="{BB69BBE8-4DB2-4642-B003-B220ACD5A2FD}" type="slidenum">
              <a:rPr lang="en-US" sz="1200" b="0" baseline="0" smtClean="0">
                <a:solidFill>
                  <a:srgbClr val="080808"/>
                </a:solidFill>
                <a:latin typeface="+mj-lt"/>
              </a:rPr>
              <a:pPr algn="r"/>
              <a:t>‹#›</a:t>
            </a:fld>
            <a:endParaRPr lang="fr-FR" sz="1200" b="0">
              <a:solidFill>
                <a:srgbClr val="080808"/>
              </a:solidFill>
              <a:latin typeface="+mj-lt"/>
            </a:endParaRPr>
          </a:p>
        </p:txBody>
      </p:sp>
      <p:cxnSp>
        <p:nvCxnSpPr>
          <p:cNvPr id="12" name="Straight Connector 11"/>
          <p:cNvCxnSpPr/>
          <p:nvPr/>
        </p:nvCxnSpPr>
        <p:spPr>
          <a:xfrm>
            <a:off x="375444" y="455926"/>
            <a:ext cx="12090400" cy="0"/>
          </a:xfrm>
          <a:prstGeom prst="line">
            <a:avLst/>
          </a:prstGeom>
          <a:ln w="666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392837" y="6585155"/>
            <a:ext cx="12073007"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26"/>
    </p:custDataLst>
    <p:extLst>
      <p:ext uri="{BB962C8B-B14F-4D97-AF65-F5344CB8AC3E}">
        <p14:creationId xmlns:p14="http://schemas.microsoft.com/office/powerpoint/2010/main" val="601067926"/>
      </p:ext>
    </p:extLst>
  </p:cSld>
  <p:clrMap bg1="lt1" tx1="dk1" bg2="lt2" tx2="dk2" accent1="accent1" accent2="accent2" accent3="accent3" accent4="accent4" accent5="accent5" accent6="accent6" hlink="hlink" folHlink="folHlink"/>
  <p:sldLayoutIdLst>
    <p:sldLayoutId id="2147483784" r:id="rId1"/>
    <p:sldLayoutId id="2147483758" r:id="rId2"/>
    <p:sldLayoutId id="2147483786"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38" r:id="rId13"/>
    <p:sldLayoutId id="2147483770" r:id="rId14"/>
    <p:sldLayoutId id="2147483771" r:id="rId15"/>
    <p:sldLayoutId id="2147483780" r:id="rId16"/>
    <p:sldLayoutId id="2147483773" r:id="rId17"/>
    <p:sldLayoutId id="2147483774" r:id="rId18"/>
    <p:sldLayoutId id="2147483785" r:id="rId19"/>
    <p:sldLayoutId id="2147483776" r:id="rId20"/>
    <p:sldLayoutId id="2147483709" r:id="rId21"/>
    <p:sldLayoutId id="2147483737" r:id="rId22"/>
    <p:sldLayoutId id="2147483739" r:id="rId23"/>
    <p:sldLayoutId id="2147483741" r:id="rId24"/>
  </p:sldLayoutIdLst>
  <p:txStyles>
    <p:titleStyle>
      <a:lvl1pPr algn="l" defTabSz="981334" rtl="0" eaLnBrk="1" latinLnBrk="0" hangingPunct="1">
        <a:spcBef>
          <a:spcPct val="0"/>
        </a:spcBef>
        <a:buNone/>
        <a:defRPr sz="3600" kern="1200">
          <a:solidFill>
            <a:schemeClr val="tx1"/>
          </a:solidFill>
          <a:latin typeface="+mj-lt"/>
          <a:ea typeface="+mj-ea"/>
          <a:cs typeface="+mj-cs"/>
        </a:defRPr>
      </a:lvl1pPr>
    </p:titleStyle>
    <p:body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81334" rtl="0" eaLnBrk="1" latinLnBrk="0" hangingPunct="1">
        <a:defRPr sz="1800" kern="1200">
          <a:solidFill>
            <a:schemeClr val="tx1"/>
          </a:solidFill>
          <a:latin typeface="+mn-lt"/>
          <a:ea typeface="+mn-ea"/>
          <a:cs typeface="+mn-cs"/>
        </a:defRPr>
      </a:lvl1pPr>
      <a:lvl2pPr marL="490667" algn="l" defTabSz="981334" rtl="0" eaLnBrk="1" latinLnBrk="0" hangingPunct="1">
        <a:defRPr sz="1900" kern="1200">
          <a:solidFill>
            <a:schemeClr val="tx1"/>
          </a:solidFill>
          <a:latin typeface="+mn-lt"/>
          <a:ea typeface="+mn-ea"/>
          <a:cs typeface="+mn-cs"/>
        </a:defRPr>
      </a:lvl2pPr>
      <a:lvl3pPr marL="981334" algn="l" defTabSz="981334" rtl="0" eaLnBrk="1" latinLnBrk="0" hangingPunct="1">
        <a:defRPr sz="1900" kern="1200">
          <a:solidFill>
            <a:schemeClr val="tx1"/>
          </a:solidFill>
          <a:latin typeface="+mn-lt"/>
          <a:ea typeface="+mn-ea"/>
          <a:cs typeface="+mn-cs"/>
        </a:defRPr>
      </a:lvl3pPr>
      <a:lvl4pPr marL="1472001" algn="l" defTabSz="981334" rtl="0" eaLnBrk="1" latinLnBrk="0" hangingPunct="1">
        <a:defRPr sz="1900" kern="1200">
          <a:solidFill>
            <a:schemeClr val="tx1"/>
          </a:solidFill>
          <a:latin typeface="+mn-lt"/>
          <a:ea typeface="+mn-ea"/>
          <a:cs typeface="+mn-cs"/>
        </a:defRPr>
      </a:lvl4pPr>
      <a:lvl5pPr marL="1962668" algn="l" defTabSz="981334" rtl="0" eaLnBrk="1" latinLnBrk="0" hangingPunct="1">
        <a:defRPr sz="1900" kern="1200">
          <a:solidFill>
            <a:schemeClr val="tx1"/>
          </a:solidFill>
          <a:latin typeface="+mn-lt"/>
          <a:ea typeface="+mn-ea"/>
          <a:cs typeface="+mn-cs"/>
        </a:defRPr>
      </a:lvl5pPr>
      <a:lvl6pPr marL="2453335" algn="l" defTabSz="981334" rtl="0" eaLnBrk="1" latinLnBrk="0" hangingPunct="1">
        <a:defRPr sz="1900" kern="1200">
          <a:solidFill>
            <a:schemeClr val="tx1"/>
          </a:solidFill>
          <a:latin typeface="+mn-lt"/>
          <a:ea typeface="+mn-ea"/>
          <a:cs typeface="+mn-cs"/>
        </a:defRPr>
      </a:lvl6pPr>
      <a:lvl7pPr marL="2944002" algn="l" defTabSz="981334" rtl="0" eaLnBrk="1" latinLnBrk="0" hangingPunct="1">
        <a:defRPr sz="1900" kern="1200">
          <a:solidFill>
            <a:schemeClr val="tx1"/>
          </a:solidFill>
          <a:latin typeface="+mn-lt"/>
          <a:ea typeface="+mn-ea"/>
          <a:cs typeface="+mn-cs"/>
        </a:defRPr>
      </a:lvl7pPr>
      <a:lvl8pPr marL="3434669" algn="l" defTabSz="981334" rtl="0" eaLnBrk="1" latinLnBrk="0" hangingPunct="1">
        <a:defRPr sz="1900" kern="1200">
          <a:solidFill>
            <a:schemeClr val="tx1"/>
          </a:solidFill>
          <a:latin typeface="+mn-lt"/>
          <a:ea typeface="+mn-ea"/>
          <a:cs typeface="+mn-cs"/>
        </a:defRPr>
      </a:lvl8pPr>
      <a:lvl9pPr marL="3925336" algn="l" defTabSz="98133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s://preap.org/" TargetMode="External"/><Relationship Id="rId2" Type="http://schemas.openxmlformats.org/officeDocument/2006/relationships/notesSlide" Target="../notesSlides/notesSlide13.xml"/><Relationship Id="rId1" Type="http://schemas.openxmlformats.org/officeDocument/2006/relationships/slideLayout" Target="../slideLayouts/slideLayout80.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80.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0.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43.xml"/><Relationship Id="rId4" Type="http://schemas.openxmlformats.org/officeDocument/2006/relationships/image" Target="../media/image34.emf"/></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emf"/><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emf"/></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jpeg"/><Relationship Id="rId7"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14.emf"/><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5.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3" Type="http://schemas.openxmlformats.org/officeDocument/2006/relationships/hyperlink" Target="https://pre-ap.collegeboard.org/professional-learning/readiness-workshops"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mailto:preap@" TargetMode="External"/><Relationship Id="rId7"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82.xml"/><Relationship Id="rId6" Type="http://schemas.openxmlformats.org/officeDocument/2006/relationships/image" Target="../media/image72.png"/><Relationship Id="rId5" Type="http://schemas.openxmlformats.org/officeDocument/2006/relationships/hyperlink" Target="http://www.preap.org/" TargetMode="External"/><Relationship Id="rId4" Type="http://schemas.openxmlformats.org/officeDocument/2006/relationships/hyperlink" Target="mailto:preap@collegeboard.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5.xml"/><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F94AF2-7488-2143-823F-A9900FBF48BF}"/>
              </a:ext>
            </a:extLst>
          </p:cNvPr>
          <p:cNvGrpSpPr/>
          <p:nvPr/>
        </p:nvGrpSpPr>
        <p:grpSpPr>
          <a:xfrm>
            <a:off x="0" y="-1"/>
            <a:ext cx="12841289" cy="7227675"/>
            <a:chOff x="0" y="-1"/>
            <a:chExt cx="12841289" cy="7227675"/>
          </a:xfrm>
        </p:grpSpPr>
        <p:pic>
          <p:nvPicPr>
            <p:cNvPr id="7" name="Picture 7">
              <a:extLst>
                <a:ext uri="{FF2B5EF4-FFF2-40B4-BE49-F238E27FC236}">
                  <a16:creationId xmlns:a16="http://schemas.microsoft.com/office/drawing/2014/main" id="{00FABAAE-7660-499C-A0E4-5D63FE198464}"/>
                </a:ext>
              </a:extLst>
            </p:cNvPr>
            <p:cNvPicPr>
              <a:picLocks noChangeAspect="1"/>
            </p:cNvPicPr>
            <p:nvPr/>
          </p:nvPicPr>
          <p:blipFill rotWithShape="1">
            <a:blip r:embed="rId3"/>
            <a:srcRect l="-31" t="8050" r="7893" b="7059"/>
            <a:stretch/>
          </p:blipFill>
          <p:spPr>
            <a:xfrm>
              <a:off x="822961" y="-1"/>
              <a:ext cx="12018328" cy="7223760"/>
            </a:xfrm>
            <a:prstGeom prst="rect">
              <a:avLst/>
            </a:prstGeom>
          </p:spPr>
        </p:pic>
        <p:sp>
          <p:nvSpPr>
            <p:cNvPr id="16" name="Freeform 10">
              <a:extLst>
                <a:ext uri="{FF2B5EF4-FFF2-40B4-BE49-F238E27FC236}">
                  <a16:creationId xmlns:a16="http://schemas.microsoft.com/office/drawing/2014/main" id="{6F937136-2129-49EC-A8C7-FDAA08640F3C}"/>
                </a:ext>
              </a:extLst>
            </p:cNvPr>
            <p:cNvSpPr>
              <a:spLocks noChangeAspect="1"/>
            </p:cNvSpPr>
            <p:nvPr/>
          </p:nvSpPr>
          <p:spPr>
            <a:xfrm>
              <a:off x="0" y="0"/>
              <a:ext cx="8398957" cy="7227674"/>
            </a:xfrm>
            <a:custGeom>
              <a:avLst/>
              <a:gdLst>
                <a:gd name="connsiteX0" fmla="*/ 0 w 7976785"/>
                <a:gd name="connsiteY0" fmla="*/ 0 h 6858000"/>
                <a:gd name="connsiteX1" fmla="*/ 7976785 w 7976785"/>
                <a:gd name="connsiteY1" fmla="*/ 0 h 6858000"/>
                <a:gd name="connsiteX2" fmla="*/ 7924450 w 7976785"/>
                <a:gd name="connsiteY2" fmla="*/ 12079 h 6858000"/>
                <a:gd name="connsiteX3" fmla="*/ 5278158 w 7976785"/>
                <a:gd name="connsiteY3" fmla="*/ 3429000 h 6858000"/>
                <a:gd name="connsiteX4" fmla="*/ 7924450 w 7976785"/>
                <a:gd name="connsiteY4" fmla="*/ 6845921 h 6858000"/>
                <a:gd name="connsiteX5" fmla="*/ 7976785 w 7976785"/>
                <a:gd name="connsiteY5" fmla="*/ 6858000 h 6858000"/>
                <a:gd name="connsiteX6" fmla="*/ 0 w 7976785"/>
                <a:gd name="connsiteY6" fmla="*/ 6858000 h 6858000"/>
                <a:gd name="connsiteX7" fmla="*/ 0 w 797678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76785" h="6858000">
                  <a:moveTo>
                    <a:pt x="0" y="0"/>
                  </a:moveTo>
                  <a:lnTo>
                    <a:pt x="7976785" y="0"/>
                  </a:lnTo>
                  <a:lnTo>
                    <a:pt x="7924450" y="12079"/>
                  </a:lnTo>
                  <a:cubicBezTo>
                    <a:pt x="6402652" y="403620"/>
                    <a:pt x="5278158" y="1784990"/>
                    <a:pt x="5278158" y="3429000"/>
                  </a:cubicBezTo>
                  <a:cubicBezTo>
                    <a:pt x="5278158" y="5073010"/>
                    <a:pt x="6402652" y="6454380"/>
                    <a:pt x="7924450" y="6845921"/>
                  </a:cubicBezTo>
                  <a:lnTo>
                    <a:pt x="7976785" y="6858000"/>
                  </a:lnTo>
                  <a:lnTo>
                    <a:pt x="0" y="6858000"/>
                  </a:lnTo>
                  <a:lnTo>
                    <a:pt x="0"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7" name="Freeform 11">
              <a:extLst>
                <a:ext uri="{FF2B5EF4-FFF2-40B4-BE49-F238E27FC236}">
                  <a16:creationId xmlns:a16="http://schemas.microsoft.com/office/drawing/2014/main" id="{3376DC35-91BD-427A-864F-10413A09BEC0}"/>
                </a:ext>
              </a:extLst>
            </p:cNvPr>
            <p:cNvSpPr>
              <a:spLocks noChangeAspect="1"/>
            </p:cNvSpPr>
            <p:nvPr/>
          </p:nvSpPr>
          <p:spPr>
            <a:xfrm>
              <a:off x="10149501" y="0"/>
              <a:ext cx="2691787" cy="2569295"/>
            </a:xfrm>
            <a:custGeom>
              <a:avLst/>
              <a:gdLst>
                <a:gd name="connsiteX0" fmla="*/ 0 w 2556485"/>
                <a:gd name="connsiteY0" fmla="*/ 0 h 2437883"/>
                <a:gd name="connsiteX1" fmla="*/ 2556485 w 2556485"/>
                <a:gd name="connsiteY1" fmla="*/ 0 h 2437883"/>
                <a:gd name="connsiteX2" fmla="*/ 2556485 w 2556485"/>
                <a:gd name="connsiteY2" fmla="*/ 2437883 h 2437883"/>
                <a:gd name="connsiteX3" fmla="*/ 2540015 w 2556485"/>
                <a:gd name="connsiteY3" fmla="*/ 2379883 h 2437883"/>
                <a:gd name="connsiteX4" fmla="*/ 52335 w 2556485"/>
                <a:gd name="connsiteY4" fmla="*/ 12079 h 2437883"/>
                <a:gd name="connsiteX5" fmla="*/ 0 w 2556485"/>
                <a:gd name="connsiteY5" fmla="*/ 0 h 243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3">
                  <a:moveTo>
                    <a:pt x="0" y="0"/>
                  </a:moveTo>
                  <a:lnTo>
                    <a:pt x="2556485" y="0"/>
                  </a:lnTo>
                  <a:lnTo>
                    <a:pt x="2556485" y="2437883"/>
                  </a:lnTo>
                  <a:lnTo>
                    <a:pt x="2540015" y="2379883"/>
                  </a:lnTo>
                  <a:cubicBezTo>
                    <a:pt x="2179232" y="1219928"/>
                    <a:pt x="1235956" y="316611"/>
                    <a:pt x="52335" y="12079"/>
                  </a:cubicBezTo>
                  <a:lnTo>
                    <a:pt x="0"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8" name="Freeform 12">
              <a:extLst>
                <a:ext uri="{FF2B5EF4-FFF2-40B4-BE49-F238E27FC236}">
                  <a16:creationId xmlns:a16="http://schemas.microsoft.com/office/drawing/2014/main" id="{5B62F2AC-BAE8-4570-A1F7-E60AADC4D0DC}"/>
                </a:ext>
              </a:extLst>
            </p:cNvPr>
            <p:cNvSpPr>
              <a:spLocks noChangeAspect="1"/>
            </p:cNvSpPr>
            <p:nvPr/>
          </p:nvSpPr>
          <p:spPr>
            <a:xfrm>
              <a:off x="10145477" y="4658380"/>
              <a:ext cx="2691787" cy="2569294"/>
            </a:xfrm>
            <a:custGeom>
              <a:avLst/>
              <a:gdLst>
                <a:gd name="connsiteX0" fmla="*/ 2556485 w 2556485"/>
                <a:gd name="connsiteY0" fmla="*/ 0 h 2437882"/>
                <a:gd name="connsiteX1" fmla="*/ 2556485 w 2556485"/>
                <a:gd name="connsiteY1" fmla="*/ 2437882 h 2437882"/>
                <a:gd name="connsiteX2" fmla="*/ 0 w 2556485"/>
                <a:gd name="connsiteY2" fmla="*/ 2437882 h 2437882"/>
                <a:gd name="connsiteX3" fmla="*/ 52335 w 2556485"/>
                <a:gd name="connsiteY3" fmla="*/ 2425803 h 2437882"/>
                <a:gd name="connsiteX4" fmla="*/ 2540015 w 2556485"/>
                <a:gd name="connsiteY4" fmla="*/ 57999 h 2437882"/>
                <a:gd name="connsiteX5" fmla="*/ 2556485 w 2556485"/>
                <a:gd name="connsiteY5" fmla="*/ 0 h 24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6485" h="2437882">
                  <a:moveTo>
                    <a:pt x="2556485" y="0"/>
                  </a:moveTo>
                  <a:lnTo>
                    <a:pt x="2556485" y="2437882"/>
                  </a:lnTo>
                  <a:lnTo>
                    <a:pt x="0" y="2437882"/>
                  </a:lnTo>
                  <a:lnTo>
                    <a:pt x="52335" y="2425803"/>
                  </a:lnTo>
                  <a:cubicBezTo>
                    <a:pt x="1235956" y="2121272"/>
                    <a:pt x="2179232" y="1217954"/>
                    <a:pt x="2540015" y="57999"/>
                  </a:cubicBezTo>
                  <a:lnTo>
                    <a:pt x="2556485" y="0"/>
                  </a:lnTo>
                  <a:close/>
                </a:path>
              </a:pathLst>
            </a:cu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5" name="Title 1">
            <a:extLst>
              <a:ext uri="{FF2B5EF4-FFF2-40B4-BE49-F238E27FC236}">
                <a16:creationId xmlns:a16="http://schemas.microsoft.com/office/drawing/2014/main" id="{1CCE836A-C3CB-9440-A9AC-5D31F357347B}"/>
              </a:ext>
            </a:extLst>
          </p:cNvPr>
          <p:cNvSpPr txBox="1">
            <a:spLocks/>
          </p:cNvSpPr>
          <p:nvPr/>
        </p:nvSpPr>
        <p:spPr>
          <a:xfrm>
            <a:off x="1055112" y="2075585"/>
            <a:ext cx="3932590" cy="3355085"/>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4000" b="1" dirty="0">
                <a:solidFill>
                  <a:schemeClr val="tx2"/>
                </a:solidFill>
                <a:latin typeface="Roboto Slab"/>
                <a:ea typeface="Roboto Slab" pitchFamily="2" charset="0"/>
              </a:rPr>
              <a:t>Pre-AP</a:t>
            </a:r>
            <a:r>
              <a:rPr lang="en-US" sz="4000" dirty="0">
                <a:solidFill>
                  <a:schemeClr val="tx2"/>
                </a:solidFill>
                <a:latin typeface="Roboto Slab"/>
                <a:ea typeface="Roboto Slab" pitchFamily="2" charset="0"/>
              </a:rPr>
              <a:t>: </a:t>
            </a:r>
            <a:r>
              <a:rPr lang="en-US" sz="4000" b="1" dirty="0">
                <a:solidFill>
                  <a:schemeClr val="tx2"/>
                </a:solidFill>
                <a:latin typeface="Roboto Slab"/>
                <a:ea typeface="Roboto Slab" pitchFamily="2" charset="0"/>
              </a:rPr>
              <a:t>Empowering</a:t>
            </a:r>
            <a:br>
              <a:rPr lang="en-US" sz="4000" b="1" dirty="0">
                <a:latin typeface="Roboto Slab" pitchFamily="2" charset="0"/>
                <a:ea typeface="Roboto Slab" pitchFamily="2" charset="0"/>
              </a:rPr>
            </a:br>
            <a:r>
              <a:rPr lang="en-US" sz="4000" b="1" dirty="0">
                <a:solidFill>
                  <a:schemeClr val="tx2"/>
                </a:solidFill>
                <a:latin typeface="Roboto Slab"/>
                <a:ea typeface="Roboto Slab" pitchFamily="2" charset="0"/>
              </a:rPr>
              <a:t>Every Student to Learn, Grow,</a:t>
            </a:r>
            <a:br>
              <a:rPr lang="en-US" sz="4000" b="1" dirty="0">
                <a:latin typeface="Roboto Slab" pitchFamily="2" charset="0"/>
                <a:ea typeface="Roboto Slab" pitchFamily="2" charset="0"/>
              </a:rPr>
            </a:br>
            <a:r>
              <a:rPr lang="en-US" sz="4000" b="1" dirty="0">
                <a:solidFill>
                  <a:schemeClr val="tx2"/>
                </a:solidFill>
                <a:latin typeface="Roboto Slab"/>
                <a:ea typeface="Roboto Slab" pitchFamily="2" charset="0"/>
              </a:rPr>
              <a:t>and Succeed</a:t>
            </a:r>
            <a:endParaRPr lang="en-US" dirty="0">
              <a:solidFill>
                <a:schemeClr val="tx2"/>
              </a:solidFill>
              <a:latin typeface="Roboto Slab" pitchFamily="2" charset="0"/>
              <a:ea typeface="Roboto Slab" pitchFamily="2" charset="0"/>
            </a:endParaRPr>
          </a:p>
        </p:txBody>
      </p:sp>
      <p:pic>
        <p:nvPicPr>
          <p:cNvPr id="23" name="Picture 22">
            <a:extLst>
              <a:ext uri="{FF2B5EF4-FFF2-40B4-BE49-F238E27FC236}">
                <a16:creationId xmlns:a16="http://schemas.microsoft.com/office/drawing/2014/main" id="{FE368276-A321-4A8B-A5C5-90B176DA258B}"/>
              </a:ext>
            </a:extLst>
          </p:cNvPr>
          <p:cNvPicPr>
            <a:picLocks noChangeAspect="1"/>
          </p:cNvPicPr>
          <p:nvPr/>
        </p:nvPicPr>
        <p:blipFill>
          <a:blip r:embed="rId4"/>
          <a:stretch>
            <a:fillRect/>
          </a:stretch>
        </p:blipFill>
        <p:spPr>
          <a:xfrm>
            <a:off x="1055112" y="1485025"/>
            <a:ext cx="2438400" cy="457200"/>
          </a:xfrm>
          <a:prstGeom prst="rect">
            <a:avLst/>
          </a:prstGeom>
        </p:spPr>
      </p:pic>
      <p:sp>
        <p:nvSpPr>
          <p:cNvPr id="2" name="Subtitle 4">
            <a:extLst>
              <a:ext uri="{FF2B5EF4-FFF2-40B4-BE49-F238E27FC236}">
                <a16:creationId xmlns:a16="http://schemas.microsoft.com/office/drawing/2014/main" id="{73D45C8F-D573-6D81-91F2-9B7965CF280B}"/>
              </a:ext>
            </a:extLst>
          </p:cNvPr>
          <p:cNvSpPr txBox="1">
            <a:spLocks/>
          </p:cNvSpPr>
          <p:nvPr/>
        </p:nvSpPr>
        <p:spPr>
          <a:xfrm>
            <a:off x="1066255" y="5549247"/>
            <a:ext cx="4039599" cy="411790"/>
          </a:xfrm>
          <a:prstGeom prst="rect">
            <a:avLst/>
          </a:prstGeom>
        </p:spPr>
        <p:txBody>
          <a:bodyPr lIns="91440" tIns="45720" rIns="91440" bIns="45720" anchor="t"/>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buNone/>
            </a:pPr>
            <a:r>
              <a:rPr lang="en-US" noProof="0" dirty="0">
                <a:solidFill>
                  <a:srgbClr val="FFFFFF"/>
                </a:solidFill>
                <a:ea typeface="Roboto Slab" pitchFamily="2" charset="0"/>
              </a:rPr>
              <a:t>Exploring Pre-AP with Teachers</a:t>
            </a:r>
            <a:endParaRPr lang="en-US">
              <a:solidFill>
                <a:srgbClr val="FFFFFF"/>
              </a:solidFill>
              <a:ea typeface="Roboto"/>
            </a:endParaRPr>
          </a:p>
        </p:txBody>
      </p:sp>
    </p:spTree>
    <p:extLst>
      <p:ext uri="{BB962C8B-B14F-4D97-AF65-F5344CB8AC3E}">
        <p14:creationId xmlns:p14="http://schemas.microsoft.com/office/powerpoint/2010/main" val="164766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D7C48-3948-F74A-ABB9-50908D34687E}"/>
              </a:ext>
            </a:extLst>
          </p:cNvPr>
          <p:cNvSpPr>
            <a:spLocks noGrp="1"/>
          </p:cNvSpPr>
          <p:nvPr>
            <p:ph type="ctrTitle"/>
          </p:nvPr>
        </p:nvSpPr>
        <p:spPr/>
        <p:txBody>
          <a:bodyPr/>
          <a:lstStyle/>
          <a:p>
            <a:r>
              <a:rPr lang="en-US"/>
              <a:t>I've noticed that the students have started to adopt more of a growth mindset. We've been focusing on learning that struggling is okay </a:t>
            </a:r>
            <a:br>
              <a:rPr lang="en-US"/>
            </a:br>
            <a:r>
              <a:rPr lang="en-US"/>
              <a:t>and making mistakes is okay. We're taking a lot of time to do things, but they're gaining skills along the way.</a:t>
            </a:r>
          </a:p>
        </p:txBody>
      </p:sp>
      <p:sp>
        <p:nvSpPr>
          <p:cNvPr id="3" name="Subtitle 2">
            <a:extLst>
              <a:ext uri="{FF2B5EF4-FFF2-40B4-BE49-F238E27FC236}">
                <a16:creationId xmlns:a16="http://schemas.microsoft.com/office/drawing/2014/main" id="{90E82A69-4ED1-5E47-882B-19C6C79B6787}"/>
              </a:ext>
            </a:extLst>
          </p:cNvPr>
          <p:cNvSpPr>
            <a:spLocks noGrp="1"/>
          </p:cNvSpPr>
          <p:nvPr>
            <p:ph type="subTitle" idx="1"/>
          </p:nvPr>
        </p:nvSpPr>
        <p:spPr/>
        <p:txBody>
          <a:bodyPr/>
          <a:lstStyle/>
          <a:p>
            <a:r>
              <a:rPr lang="en-US"/>
              <a:t>Quote from our focus groups of teachers during the 2019-2020 school year</a:t>
            </a:r>
          </a:p>
        </p:txBody>
      </p:sp>
    </p:spTree>
    <p:extLst>
      <p:ext uri="{BB962C8B-B14F-4D97-AF65-F5344CB8AC3E}">
        <p14:creationId xmlns:p14="http://schemas.microsoft.com/office/powerpoint/2010/main" val="3488233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quot;&quot;"/>
          <p:cNvGrpSpPr/>
          <p:nvPr/>
        </p:nvGrpSpPr>
        <p:grpSpPr>
          <a:xfrm>
            <a:off x="86" y="-2"/>
            <a:ext cx="12841202" cy="7223126"/>
            <a:chOff x="86" y="-2"/>
            <a:chExt cx="12841202" cy="7223126"/>
          </a:xfrm>
        </p:grpSpPr>
        <p:pic>
          <p:nvPicPr>
            <p:cNvPr id="13" name="Picture 12" descr="A photo shows a female teacher standing among four students. Three girls and a boy, stand on either side. The teacher is holding a folder in her right hand and looking at the boy and the girl on her right.">
              <a:extLst>
                <a:ext uri="{FF2B5EF4-FFF2-40B4-BE49-F238E27FC236}">
                  <a16:creationId xmlns:a16="http://schemas.microsoft.com/office/drawing/2014/main" id="{45B9570E-128B-F140-B7B3-98259C0B27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 y="-1"/>
              <a:ext cx="12841111" cy="7223125"/>
            </a:xfrm>
            <a:prstGeom prst="rect">
              <a:avLst/>
            </a:prstGeom>
          </p:spPr>
        </p:pic>
        <p:sp>
          <p:nvSpPr>
            <p:cNvPr id="14" name="Rectangle 13">
              <a:extLst>
                <a:ext uri="{FF2B5EF4-FFF2-40B4-BE49-F238E27FC236}">
                  <a16:creationId xmlns:a16="http://schemas.microsoft.com/office/drawing/2014/main" id="{528465CD-FAD4-694B-B106-6958725372C7}"/>
                </a:ext>
              </a:extLst>
            </p:cNvPr>
            <p:cNvSpPr/>
            <p:nvPr/>
          </p:nvSpPr>
          <p:spPr>
            <a:xfrm>
              <a:off x="175" y="-2"/>
              <a:ext cx="12841113"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9" name="Rectangle 8" descr="&quot;&quot;">
            <a:extLst>
              <a:ext uri="{FF2B5EF4-FFF2-40B4-BE49-F238E27FC236}">
                <a16:creationId xmlns:a16="http://schemas.microsoft.com/office/drawing/2014/main" id="{61E5303A-0E43-3946-B19A-DD88BB02B0BE}"/>
              </a:ext>
            </a:extLst>
          </p:cNvPr>
          <p:cNvSpPr/>
          <p:nvPr/>
        </p:nvSpPr>
        <p:spPr>
          <a:xfrm>
            <a:off x="5842159" y="3137647"/>
            <a:ext cx="1155700" cy="96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endParaRPr>
          </a:p>
        </p:txBody>
      </p:sp>
      <p:sp>
        <p:nvSpPr>
          <p:cNvPr id="7" name="Title 6"/>
          <p:cNvSpPr>
            <a:spLocks noGrp="1"/>
          </p:cNvSpPr>
          <p:nvPr>
            <p:ph type="title"/>
          </p:nvPr>
        </p:nvSpPr>
        <p:spPr>
          <a:xfrm>
            <a:off x="52636" y="3196944"/>
            <a:ext cx="12841111" cy="663349"/>
          </a:xfrm>
        </p:spPr>
        <p:txBody>
          <a:bodyPr>
            <a:normAutofit/>
          </a:bodyPr>
          <a:lstStyle/>
          <a:p>
            <a:pPr lvl="0" algn="ctr" defTabSz="914400">
              <a:spcBef>
                <a:spcPts val="0"/>
              </a:spcBef>
            </a:pPr>
            <a:r>
              <a:rPr lang="en-US" sz="3792" dirty="0">
                <a:solidFill>
                  <a:srgbClr val="FFFFFF"/>
                </a:solidFill>
                <a:latin typeface="Arial" panose="020B0604020202020204" pitchFamily="34" charset="0"/>
                <a:ea typeface="Roboto Slab" pitchFamily="2" charset="0"/>
                <a:cs typeface="Arial" panose="020B0604020202020204" pitchFamily="34" charset="0"/>
              </a:rPr>
              <a:t>Pre-AP Program Commitments</a:t>
            </a:r>
            <a:endParaRPr lang="en-US" sz="4213" b="1" dirty="0">
              <a:solidFill>
                <a:srgbClr val="FFFFFF"/>
              </a:solidFill>
              <a:latin typeface="Arial" panose="020B0604020202020204" pitchFamily="34" charset="0"/>
              <a:ea typeface="Roboto Slab" pitchFamily="2" charset="0"/>
              <a:cs typeface="Arial" panose="020B0604020202020204" pitchFamily="34" charset="0"/>
            </a:endParaRPr>
          </a:p>
        </p:txBody>
      </p:sp>
      <p:sp>
        <p:nvSpPr>
          <p:cNvPr id="11" name="Text Placeholder 7">
            <a:extLst>
              <a:ext uri="{FF2B5EF4-FFF2-40B4-BE49-F238E27FC236}">
                <a16:creationId xmlns:a16="http://schemas.microsoft.com/office/drawing/2014/main" id="{5D7EFEE4-C130-C556-9FA2-C3AE3EEA142E}"/>
              </a:ext>
            </a:extLst>
          </p:cNvPr>
          <p:cNvSpPr>
            <a:spLocks noGrp="1"/>
          </p:cNvSpPr>
          <p:nvPr/>
        </p:nvSpPr>
        <p:spPr>
          <a:xfrm>
            <a:off x="5939503" y="2464211"/>
            <a:ext cx="990600" cy="470539"/>
          </a:xfrm>
          <a:prstGeom prst="rect">
            <a:avLst/>
          </a:prstGeom>
        </p:spPr>
        <p:txBody>
          <a:bodyPr vert="horz" lIns="91440" tIns="45720" rIns="91440" bIns="45720" rtlCol="0" anchor="t" anchorCtr="0">
            <a:normAutofit/>
          </a:bodyPr>
          <a:lstStyle>
            <a:lvl1pPr marL="0" marR="0" indent="0" algn="l" defTabSz="981075" rtl="0" eaLnBrk="1" fontAlgn="base" latinLnBrk="0" hangingPunct="1">
              <a:lnSpc>
                <a:spcPct val="100000"/>
              </a:lnSpc>
              <a:spcBef>
                <a:spcPct val="40000"/>
              </a:spcBef>
              <a:spcAft>
                <a:spcPct val="0"/>
              </a:spcAft>
              <a:buClr>
                <a:schemeClr val="tx1"/>
              </a:buClr>
              <a:buSzPts val="2400"/>
              <a:buFont typeface="Verdana" pitchFamily="34" charset="0"/>
              <a:buNone/>
              <a:tabLst/>
              <a:defRPr kumimoji="0" lang="en-US" altLang="zh-CN" sz="2400" b="0" i="0" u="none" strike="noStrike" kern="1200" cap="none" spc="0" normalizeH="0" baseline="0" noProof="1">
                <a:ln>
                  <a:noFill/>
                </a:ln>
                <a:solidFill>
                  <a:schemeClr val="tx1">
                    <a:tint val="75000"/>
                  </a:schemeClr>
                </a:solidFill>
                <a:effectLst/>
                <a:uLnTx/>
                <a:uFillTx/>
                <a:latin typeface="+mn-lt"/>
                <a:ea typeface="+mn-ea"/>
                <a:cs typeface="+mn-cs"/>
              </a:defRPr>
            </a:lvl1pPr>
            <a:lvl2pPr marL="457200" marR="0" indent="0" algn="l" defTabSz="981075" rtl="0" eaLnBrk="1" fontAlgn="base" latinLnBrk="0" hangingPunct="1">
              <a:lnSpc>
                <a:spcPct val="100000"/>
              </a:lnSpc>
              <a:spcBef>
                <a:spcPct val="20000"/>
              </a:spcBef>
              <a:spcAft>
                <a:spcPct val="0"/>
              </a:spcAft>
              <a:buClr>
                <a:schemeClr val="tx1"/>
              </a:buClr>
              <a:buSzPts val="2200"/>
              <a:buFont typeface="Verdana"/>
              <a:buNone/>
              <a:tabLst/>
              <a:defRPr lang="en-CA" altLang="zh-CN" sz="2000" kern="1200" baseline="0" noProof="1">
                <a:solidFill>
                  <a:schemeClr val="tx1">
                    <a:tint val="75000"/>
                  </a:schemeClr>
                </a:solidFill>
                <a:latin typeface="+mn-lt"/>
                <a:ea typeface="+mn-ea"/>
                <a:cs typeface="+mn-cs"/>
              </a:defRPr>
            </a:lvl2pPr>
            <a:lvl3pPr marL="914400" marR="0" indent="0" algn="l" defTabSz="981075" rtl="0" eaLnBrk="1" fontAlgn="base" latinLnBrk="0" hangingPunct="1">
              <a:lnSpc>
                <a:spcPct val="100000"/>
              </a:lnSpc>
              <a:spcBef>
                <a:spcPct val="20000"/>
              </a:spcBef>
              <a:spcAft>
                <a:spcPct val="0"/>
              </a:spcAft>
              <a:buClr>
                <a:schemeClr val="tx1"/>
              </a:buClr>
              <a:buSzPts val="2200"/>
              <a:buFont typeface="Marlett" pitchFamily="2" charset="2"/>
              <a:buNone/>
              <a:tabLst/>
              <a:defRPr lang="zh-CN" altLang="en-US" sz="1800" kern="1200" noProof="1">
                <a:solidFill>
                  <a:schemeClr val="tx1">
                    <a:tint val="75000"/>
                  </a:schemeClr>
                </a:solidFill>
                <a:latin typeface="+mn-lt"/>
                <a:ea typeface="+mn-ea"/>
                <a:cs typeface="+mn-cs"/>
              </a:defRPr>
            </a:lvl3pPr>
            <a:lvl4pPr marL="1371600" marR="0" indent="0" algn="l" defTabSz="981334" rtl="0" eaLnBrk="1" fontAlgn="auto" latinLnBrk="0" hangingPunct="1">
              <a:lnSpc>
                <a:spcPct val="100000"/>
              </a:lnSpc>
              <a:spcBef>
                <a:spcPct val="20000"/>
              </a:spcBef>
              <a:spcAft>
                <a:spcPts val="0"/>
              </a:spcAft>
              <a:buClr>
                <a:schemeClr val="tx1"/>
              </a:buClr>
              <a:buSzTx/>
              <a:buFont typeface="Verdana" pitchFamily="34" charset="0"/>
              <a:buNone/>
              <a:tabLst/>
              <a:defRPr lang="en-CA" altLang="zh-CN" sz="1600" kern="1200">
                <a:solidFill>
                  <a:schemeClr val="tx1">
                    <a:tint val="75000"/>
                  </a:schemeClr>
                </a:solidFill>
                <a:latin typeface="+mn-lt"/>
                <a:ea typeface="+mn-ea"/>
                <a:cs typeface="+mn-cs"/>
              </a:defRPr>
            </a:lvl4pPr>
            <a:lvl5pPr marL="1828800" indent="0" algn="l" defTabSz="981334" rtl="0" eaLnBrk="1" latinLnBrk="0" hangingPunct="1">
              <a:spcBef>
                <a:spcPct val="20000"/>
              </a:spcBef>
              <a:buFont typeface="Arial" pitchFamily="34" charset="0"/>
              <a:buNone/>
              <a:defRPr sz="1600" kern="1200">
                <a:solidFill>
                  <a:schemeClr val="tx1">
                    <a:tint val="75000"/>
                  </a:schemeClr>
                </a:solidFill>
                <a:latin typeface="Verdana" pitchFamily="34" charset="0"/>
                <a:ea typeface="+mn-ea"/>
                <a:cs typeface="+mn-cs"/>
              </a:defRPr>
            </a:lvl5pPr>
            <a:lvl6pPr marL="2286000" indent="0" algn="l" defTabSz="981334"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81334"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81334"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81334"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pPr algn="ctr"/>
            <a:r>
              <a:rPr lang="en-US" sz="2110" dirty="0">
                <a:solidFill>
                  <a:schemeClr val="bg1"/>
                </a:solidFill>
                <a:latin typeface="Roboto Slab"/>
              </a:rPr>
              <a:t>III</a:t>
            </a:r>
          </a:p>
        </p:txBody>
      </p:sp>
    </p:spTree>
    <p:extLst>
      <p:ext uri="{BB962C8B-B14F-4D97-AF65-F5344CB8AC3E}">
        <p14:creationId xmlns:p14="http://schemas.microsoft.com/office/powerpoint/2010/main" val="3875815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500744" y="726007"/>
            <a:ext cx="4245429" cy="1211668"/>
          </a:xfrm>
        </p:spPr>
        <p:txBody>
          <a:bodyPr/>
          <a:lstStyle/>
          <a:p>
            <a:r>
              <a:rPr lang="en-US" sz="3370" dirty="0">
                <a:solidFill>
                  <a:srgbClr val="1E1E1E"/>
                </a:solidFill>
                <a:latin typeface="Arial" panose="020B0604020202020204" pitchFamily="34" charset="0"/>
                <a:cs typeface="Arial" panose="020B0604020202020204" pitchFamily="34" charset="0"/>
              </a:rPr>
              <a:t>Pre-AP Program Commitments </a:t>
            </a:r>
            <a:endParaRPr lang="en-US" dirty="0">
              <a:latin typeface="Arial" panose="020B0604020202020204" pitchFamily="34" charset="0"/>
              <a:cs typeface="Arial" panose="020B0604020202020204" pitchFamily="34" charset="0"/>
            </a:endParaRPr>
          </a:p>
        </p:txBody>
      </p:sp>
      <p:sp>
        <p:nvSpPr>
          <p:cNvPr id="2" name="Text Placeholder 1"/>
          <p:cNvSpPr>
            <a:spLocks noGrp="1"/>
          </p:cNvSpPr>
          <p:nvPr>
            <p:ph type="body" sz="quarter" idx="10"/>
          </p:nvPr>
        </p:nvSpPr>
        <p:spPr>
          <a:xfrm>
            <a:off x="5091736" y="750488"/>
            <a:ext cx="7105180" cy="4409342"/>
          </a:xfrm>
        </p:spPr>
        <p:txBody>
          <a:bodyPr/>
          <a:lstStyle/>
          <a:p>
            <a:pPr marL="285750" lvl="0" indent="-285750" defTabSz="914400" fontAlgn="auto">
              <a:spcBef>
                <a:spcPts val="0"/>
              </a:spcBef>
              <a:spcAft>
                <a:spcPts val="0"/>
              </a:spcAft>
              <a:buClrTx/>
              <a:buSzTx/>
              <a:buFont typeface="Wingdings" panose="05000000000000000000" pitchFamily="2" charset="2"/>
              <a:buChar char="§"/>
            </a:pPr>
            <a:r>
              <a:rPr lang="en-US" altLang="zh-CN" b="1" noProof="0" dirty="0">
                <a:solidFill>
                  <a:srgbClr val="009CDE"/>
                </a:solidFill>
                <a:latin typeface="Arial" panose="020B0604020202020204" pitchFamily="34" charset="0"/>
                <a:cs typeface="Arial" panose="020B0604020202020204" pitchFamily="34" charset="0"/>
              </a:rPr>
              <a:t>Pre-AP for All: </a:t>
            </a:r>
            <a:r>
              <a:rPr lang="en-US" altLang="zh-CN" noProof="0" dirty="0">
                <a:solidFill>
                  <a:srgbClr val="1E1E1E"/>
                </a:solidFill>
                <a:latin typeface="Arial" panose="020B0604020202020204" pitchFamily="34" charset="0"/>
                <a:cs typeface="Arial" panose="020B0604020202020204" pitchFamily="34" charset="0"/>
              </a:rPr>
              <a:t>Pre-AP frameworks and assessments serve as the foundation for all sections of the course at the school.</a:t>
            </a:r>
          </a:p>
          <a:p>
            <a:pPr marL="285750" lvl="0" indent="-285750" defTabSz="914400" fontAlgn="auto">
              <a:spcBef>
                <a:spcPts val="2200"/>
              </a:spcBef>
              <a:spcAft>
                <a:spcPts val="0"/>
              </a:spcAft>
              <a:buClrTx/>
              <a:buSzTx/>
              <a:buFont typeface="Wingdings" panose="05000000000000000000" pitchFamily="2" charset="2"/>
              <a:buChar char="§"/>
            </a:pPr>
            <a:r>
              <a:rPr lang="en-US" altLang="zh-CN" b="1" noProof="0" dirty="0">
                <a:solidFill>
                  <a:srgbClr val="009CDE"/>
                </a:solidFill>
                <a:latin typeface="Arial" panose="020B0604020202020204" pitchFamily="34" charset="0"/>
                <a:cs typeface="Arial" panose="020B0604020202020204" pitchFamily="34" charset="0"/>
              </a:rPr>
              <a:t>Course Frameworks: </a:t>
            </a:r>
            <a:r>
              <a:rPr lang="en-US" altLang="zh-CN" noProof="0" dirty="0">
                <a:solidFill>
                  <a:srgbClr val="1E1E1E"/>
                </a:solidFill>
                <a:latin typeface="Arial" panose="020B0604020202020204" pitchFamily="34" charset="0"/>
                <a:cs typeface="Arial" panose="020B0604020202020204" pitchFamily="34" charset="0"/>
              </a:rPr>
              <a:t>Teachers align classroom instruction to the course frameworks.</a:t>
            </a:r>
          </a:p>
          <a:p>
            <a:pPr marL="285750" lvl="0" indent="-285750" defTabSz="914400" fontAlgn="auto">
              <a:spcBef>
                <a:spcPts val="2200"/>
              </a:spcBef>
              <a:spcAft>
                <a:spcPts val="0"/>
              </a:spcAft>
              <a:buClrTx/>
              <a:buSzTx/>
              <a:buFont typeface="Wingdings" panose="05000000000000000000" pitchFamily="2" charset="2"/>
              <a:buChar char="§"/>
            </a:pPr>
            <a:r>
              <a:rPr lang="en-US" altLang="zh-CN" b="1" noProof="0" dirty="0">
                <a:solidFill>
                  <a:srgbClr val="009CDE"/>
                </a:solidFill>
                <a:latin typeface="Arial" panose="020B0604020202020204" pitchFamily="34" charset="0"/>
                <a:cs typeface="Arial" panose="020B0604020202020204" pitchFamily="34" charset="0"/>
              </a:rPr>
              <a:t>Assessments: </a:t>
            </a:r>
            <a:r>
              <a:rPr lang="en-US" altLang="zh-CN" noProof="0" dirty="0">
                <a:solidFill>
                  <a:srgbClr val="1E1E1E"/>
                </a:solidFill>
                <a:latin typeface="Arial" panose="020B0604020202020204" pitchFamily="34" charset="0"/>
                <a:cs typeface="Arial" panose="020B0604020202020204" pitchFamily="34" charset="0"/>
              </a:rPr>
              <a:t>Teachers administer at least 1 learning checkpoint per unit, and 4 performance tasks.</a:t>
            </a:r>
          </a:p>
          <a:p>
            <a:pPr marL="285750" lvl="0" indent="-285750" defTabSz="914400" fontAlgn="auto">
              <a:spcBef>
                <a:spcPts val="2200"/>
              </a:spcBef>
              <a:spcAft>
                <a:spcPts val="0"/>
              </a:spcAft>
              <a:buClrTx/>
              <a:buSzTx/>
              <a:buFont typeface="Wingdings" panose="05000000000000000000" pitchFamily="2" charset="2"/>
              <a:buChar char="§"/>
            </a:pPr>
            <a:r>
              <a:rPr lang="en-US" altLang="zh-CN" sz="1800" b="1" noProof="0" dirty="0">
                <a:solidFill>
                  <a:srgbClr val="009CDE"/>
                </a:solidFill>
                <a:latin typeface="Arial" panose="020B0604020202020204" pitchFamily="34" charset="0"/>
                <a:cs typeface="Arial" panose="020B0604020202020204" pitchFamily="34" charset="0"/>
              </a:rPr>
              <a:t>Professional Learning: </a:t>
            </a:r>
            <a:r>
              <a:rPr lang="en-US" altLang="zh-CN" sz="1800" noProof="0" dirty="0">
                <a:solidFill>
                  <a:srgbClr val="1E1E1E"/>
                </a:solidFill>
                <a:latin typeface="Arial" panose="020B0604020202020204" pitchFamily="34" charset="0"/>
                <a:cs typeface="Arial" panose="020B0604020202020204" pitchFamily="34" charset="0"/>
              </a:rPr>
              <a:t>Teachers and the Pre-AP Coordinator complete professional learning offered by the College Board</a:t>
            </a:r>
            <a:endParaRPr lang="en-US" dirty="0"/>
          </a:p>
        </p:txBody>
      </p:sp>
    </p:spTree>
    <p:extLst>
      <p:ext uri="{BB962C8B-B14F-4D97-AF65-F5344CB8AC3E}">
        <p14:creationId xmlns:p14="http://schemas.microsoft.com/office/powerpoint/2010/main" val="986392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433A55-FF88-4C43-A0C0-A4A923A3347D}"/>
              </a:ext>
            </a:extLst>
          </p:cNvPr>
          <p:cNvSpPr>
            <a:spLocks noGrp="1"/>
          </p:cNvSpPr>
          <p:nvPr>
            <p:ph idx="1"/>
          </p:nvPr>
        </p:nvSpPr>
        <p:spPr>
          <a:xfrm>
            <a:off x="5027691" y="1783080"/>
            <a:ext cx="7330688" cy="4811766"/>
          </a:xfrm>
        </p:spPr>
        <p:txBody>
          <a:bodyPr/>
          <a:lstStyle/>
          <a:p>
            <a:pPr marL="0" lvl="0" indent="0">
              <a:spcBef>
                <a:spcPts val="864"/>
              </a:spcBef>
              <a:buClr>
                <a:srgbClr val="006298"/>
              </a:buClr>
              <a:buSzPct val="133000"/>
              <a:buNone/>
              <a:defRPr/>
            </a:pPr>
            <a:r>
              <a:rPr lang="en-US" altLang="zh-CN" sz="1690" dirty="0">
                <a:solidFill>
                  <a:srgbClr val="1E1E1E"/>
                </a:solidFill>
                <a:ea typeface="+mn-ea"/>
                <a:cs typeface="Arial" panose="020B0604020202020204" pitchFamily="34" charset="0"/>
              </a:rPr>
              <a:t>Pre-AP courses are designed to </a:t>
            </a:r>
            <a:r>
              <a:rPr lang="en-US" altLang="zh-CN" sz="1690" b="1" dirty="0">
                <a:solidFill>
                  <a:srgbClr val="1E1E1E"/>
                </a:solidFill>
                <a:ea typeface="+mn-ea"/>
                <a:cs typeface="Arial" panose="020B0604020202020204" pitchFamily="34" charset="0"/>
              </a:rPr>
              <a:t>support student success </a:t>
            </a:r>
            <a:r>
              <a:rPr lang="en-US" altLang="zh-CN" sz="1690" dirty="0">
                <a:solidFill>
                  <a:srgbClr val="1E1E1E"/>
                </a:solidFill>
                <a:ea typeface="+mn-ea"/>
                <a:cs typeface="Arial" panose="020B0604020202020204" pitchFamily="34" charset="0"/>
              </a:rPr>
              <a:t>in PSAT-related assessments, SAT, AP, and other college readiness indicators.</a:t>
            </a:r>
          </a:p>
          <a:p>
            <a:pPr marL="274320" lvl="0" indent="-274320" defTabSz="914400" fontAlgn="auto">
              <a:spcBef>
                <a:spcPts val="864"/>
              </a:spcBef>
              <a:spcAft>
                <a:spcPts val="0"/>
              </a:spcAft>
              <a:buClr>
                <a:schemeClr val="accent3"/>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Pre-AP course frameworks focus on the </a:t>
            </a:r>
            <a:r>
              <a:rPr lang="en-US" altLang="zh-CN" sz="1690" b="1" noProof="0" dirty="0">
                <a:solidFill>
                  <a:srgbClr val="1E1E1E"/>
                </a:solidFill>
                <a:ea typeface="+mn-ea"/>
                <a:cs typeface="Arial" panose="020B0604020202020204" pitchFamily="34" charset="0"/>
              </a:rPr>
              <a:t>most critical content and skills </a:t>
            </a:r>
            <a:r>
              <a:rPr lang="en-US" altLang="zh-CN" sz="1690" noProof="0" dirty="0">
                <a:solidFill>
                  <a:srgbClr val="1E1E1E"/>
                </a:solidFill>
                <a:ea typeface="+mn-ea"/>
                <a:cs typeface="Arial" panose="020B0604020202020204" pitchFamily="34" charset="0"/>
              </a:rPr>
              <a:t>to allow for deep engagement.</a:t>
            </a:r>
          </a:p>
          <a:p>
            <a:pPr marL="274320" lvl="0" indent="-274320" defTabSz="914400" fontAlgn="auto">
              <a:spcBef>
                <a:spcPts val="864"/>
              </a:spcBef>
              <a:spcAft>
                <a:spcPts val="0"/>
              </a:spcAft>
              <a:buClr>
                <a:schemeClr val="accent3"/>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Our program is intentionally </a:t>
            </a:r>
            <a:r>
              <a:rPr lang="en-US" altLang="zh-CN" sz="1690" b="1" noProof="0" dirty="0">
                <a:solidFill>
                  <a:srgbClr val="1E1E1E"/>
                </a:solidFill>
                <a:ea typeface="+mn-ea"/>
                <a:cs typeface="Arial" panose="020B0604020202020204" pitchFamily="34" charset="0"/>
              </a:rPr>
              <a:t>flexible</a:t>
            </a:r>
            <a:r>
              <a:rPr lang="en-US" altLang="zh-CN" sz="1690" noProof="0" dirty="0">
                <a:solidFill>
                  <a:srgbClr val="1E1E1E"/>
                </a:solidFill>
                <a:ea typeface="+mn-ea"/>
                <a:cs typeface="Arial" panose="020B0604020202020204" pitchFamily="34" charset="0"/>
              </a:rPr>
              <a:t> and can sit alongside your existing curriculum and allow you to use your local content to address specific state standards not covered in Pre-AP.</a:t>
            </a:r>
          </a:p>
          <a:p>
            <a:pPr marL="274320" lvl="0" indent="-274320" defTabSz="914400" fontAlgn="auto">
              <a:spcBef>
                <a:spcPts val="864"/>
              </a:spcBef>
              <a:spcAft>
                <a:spcPts val="0"/>
              </a:spcAft>
              <a:buClr>
                <a:schemeClr val="accent3"/>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Pre-AP courses demonstrates </a:t>
            </a:r>
            <a:r>
              <a:rPr lang="en-US" altLang="zh-CN" sz="1690" b="1" noProof="0" dirty="0">
                <a:solidFill>
                  <a:srgbClr val="1E1E1E"/>
                </a:solidFill>
                <a:ea typeface="+mn-ea"/>
                <a:cs typeface="Arial" panose="020B0604020202020204" pitchFamily="34" charset="0"/>
              </a:rPr>
              <a:t>strong alignment </a:t>
            </a:r>
            <a:r>
              <a:rPr lang="en-US" altLang="zh-CN" sz="1690" noProof="0" dirty="0">
                <a:solidFill>
                  <a:srgbClr val="1E1E1E"/>
                </a:solidFill>
                <a:ea typeface="+mn-ea"/>
                <a:cs typeface="Arial" panose="020B0604020202020204" pitchFamily="34" charset="0"/>
              </a:rPr>
              <a:t>to your state standards, as articulated in our </a:t>
            </a:r>
            <a:r>
              <a:rPr lang="en-US" altLang="zh-CN" sz="1690" b="1" noProof="0" dirty="0">
                <a:solidFill>
                  <a:srgbClr val="1E1E1E"/>
                </a:solidFill>
                <a:ea typeface="+mn-ea"/>
                <a:cs typeface="Arial" panose="020B0604020202020204" pitchFamily="34" charset="0"/>
              </a:rPr>
              <a:t>standards crosswalks</a:t>
            </a:r>
          </a:p>
          <a:p>
            <a:pPr marL="0" lvl="0" indent="0" defTabSz="914400" fontAlgn="auto">
              <a:spcBef>
                <a:spcPts val="864"/>
              </a:spcBef>
              <a:spcAft>
                <a:spcPts val="0"/>
              </a:spcAft>
              <a:buClr>
                <a:srgbClr val="006298"/>
              </a:buClr>
              <a:buSzPct val="133000"/>
              <a:buNone/>
              <a:defRPr/>
            </a:pPr>
            <a:endParaRPr lang="en-US" altLang="zh-CN" sz="1690" b="1" noProof="0" dirty="0">
              <a:solidFill>
                <a:srgbClr val="1E1E1E"/>
              </a:solidFill>
              <a:ea typeface="+mn-ea"/>
              <a:cs typeface="Arial" panose="020B0604020202020204" pitchFamily="34" charset="0"/>
            </a:endParaRPr>
          </a:p>
          <a:p>
            <a:pPr marL="0" lvl="0" indent="0" defTabSz="914400" fontAlgn="auto">
              <a:spcBef>
                <a:spcPts val="864"/>
              </a:spcBef>
              <a:spcAft>
                <a:spcPts val="0"/>
              </a:spcAft>
              <a:buClr>
                <a:srgbClr val="006298"/>
              </a:buClr>
              <a:buSzPct val="133000"/>
              <a:buNone/>
              <a:defRPr/>
            </a:pPr>
            <a:endParaRPr lang="en-US" altLang="zh-CN" sz="1690" b="1" noProof="0" dirty="0">
              <a:solidFill>
                <a:srgbClr val="1E1E1E"/>
              </a:solidFill>
              <a:ea typeface="+mn-ea"/>
              <a:cs typeface="Arial" panose="020B0604020202020204" pitchFamily="34" charset="0"/>
            </a:endParaRPr>
          </a:p>
          <a:p>
            <a:pPr marL="0" lvl="0" indent="0" defTabSz="914400" fontAlgn="auto">
              <a:spcBef>
                <a:spcPts val="864"/>
              </a:spcBef>
              <a:spcAft>
                <a:spcPts val="0"/>
              </a:spcAft>
              <a:buClr>
                <a:srgbClr val="006298"/>
              </a:buClr>
              <a:buSzPct val="133000"/>
              <a:buNone/>
              <a:defRPr/>
            </a:pPr>
            <a:endParaRPr lang="en-US" altLang="zh-CN" sz="1600" b="1" noProof="0" dirty="0">
              <a:solidFill>
                <a:srgbClr val="1E1E1E"/>
              </a:solidFill>
              <a:ea typeface="+mn-ea"/>
              <a:cs typeface="Arial" panose="020B0604020202020204" pitchFamily="34" charset="0"/>
            </a:endParaRPr>
          </a:p>
          <a:p>
            <a:pPr marL="0" lvl="0" indent="0" defTabSz="914400" fontAlgn="auto">
              <a:spcBef>
                <a:spcPts val="600"/>
              </a:spcBef>
              <a:spcAft>
                <a:spcPts val="0"/>
              </a:spcAft>
              <a:buClrTx/>
              <a:buSzTx/>
              <a:buNone/>
              <a:defRPr/>
            </a:pPr>
            <a:r>
              <a:rPr lang="en-US" altLang="zh-CN" sz="1800" b="1" noProof="0" dirty="0">
                <a:solidFill>
                  <a:srgbClr val="006298"/>
                </a:solidFill>
                <a:latin typeface="Roboto Slab"/>
                <a:ea typeface="+mn-ea"/>
                <a:cs typeface="Arial" panose="020B0604020202020204" pitchFamily="34" charset="0"/>
              </a:rPr>
              <a:t>Available NOW at </a:t>
            </a:r>
            <a:r>
              <a:rPr lang="en-US" altLang="zh-CN" sz="1800" b="1" noProof="0" dirty="0">
                <a:solidFill>
                  <a:srgbClr val="006298"/>
                </a:solidFill>
                <a:latin typeface="Roboto Slab"/>
                <a:ea typeface="+mn-ea"/>
                <a:cs typeface="Arial" panose="020B0604020202020204" pitchFamily="34" charset="0"/>
                <a:hlinkClick r:id="rId3">
                  <a:extLst>
                    <a:ext uri="{A12FA001-AC4F-418D-AE19-62706E023703}">
                      <ahyp:hlinkClr xmlns:ahyp="http://schemas.microsoft.com/office/drawing/2018/hyperlinkcolor" val="tx"/>
                    </a:ext>
                  </a:extLst>
                </a:hlinkClick>
              </a:rPr>
              <a:t>preap.org</a:t>
            </a:r>
            <a:endParaRPr lang="en-US" altLang="zh-CN" sz="1800" b="1" noProof="0" dirty="0">
              <a:solidFill>
                <a:srgbClr val="006298"/>
              </a:solidFill>
              <a:latin typeface="Roboto Slab"/>
              <a:ea typeface="+mn-ea"/>
              <a:cs typeface="Arial" panose="020B0604020202020204" pitchFamily="34" charset="0"/>
            </a:endParaRPr>
          </a:p>
        </p:txBody>
      </p:sp>
      <p:sp>
        <p:nvSpPr>
          <p:cNvPr id="3" name="Text Placeholder 2">
            <a:extLst>
              <a:ext uri="{FF2B5EF4-FFF2-40B4-BE49-F238E27FC236}">
                <a16:creationId xmlns:a16="http://schemas.microsoft.com/office/drawing/2014/main" id="{EB05E8D6-E41A-554C-BC9C-D35BACB5BFF0}"/>
              </a:ext>
            </a:extLst>
          </p:cNvPr>
          <p:cNvSpPr>
            <a:spLocks noGrp="1"/>
          </p:cNvSpPr>
          <p:nvPr>
            <p:ph type="body" sz="quarter" idx="13"/>
          </p:nvPr>
        </p:nvSpPr>
        <p:spPr>
          <a:xfrm>
            <a:off x="375445" y="1782373"/>
            <a:ext cx="4057142" cy="1061829"/>
          </a:xfrm>
        </p:spPr>
        <p:txBody>
          <a:bodyPr/>
          <a:lstStyle/>
          <a:p>
            <a:r>
              <a:rPr lang="en-US" dirty="0"/>
              <a:t>Pre-AP course frameworks are focused and aligned to College and Career Readiness and AP standards.</a:t>
            </a:r>
          </a:p>
        </p:txBody>
      </p:sp>
      <p:sp>
        <p:nvSpPr>
          <p:cNvPr id="4" name="Text Placeholder 3">
            <a:extLst>
              <a:ext uri="{FF2B5EF4-FFF2-40B4-BE49-F238E27FC236}">
                <a16:creationId xmlns:a16="http://schemas.microsoft.com/office/drawing/2014/main" id="{2F1F07B4-E7C7-6245-B4D4-3018AB377E65}"/>
              </a:ext>
            </a:extLst>
          </p:cNvPr>
          <p:cNvSpPr>
            <a:spLocks noGrp="1"/>
          </p:cNvSpPr>
          <p:nvPr>
            <p:ph type="body" sz="quarter" idx="14"/>
          </p:nvPr>
        </p:nvSpPr>
        <p:spPr/>
        <p:txBody>
          <a:bodyPr/>
          <a:lstStyle/>
          <a:p>
            <a:r>
              <a:rPr lang="en-US" dirty="0"/>
              <a:t>Course Frameworks</a:t>
            </a:r>
          </a:p>
        </p:txBody>
      </p:sp>
      <p:pic>
        <p:nvPicPr>
          <p:cNvPr id="10" name="Picture 9" descr="A picture containing text, person&#10;&#10;Description automatically generated">
            <a:extLst>
              <a:ext uri="{FF2B5EF4-FFF2-40B4-BE49-F238E27FC236}">
                <a16:creationId xmlns:a16="http://schemas.microsoft.com/office/drawing/2014/main" id="{4A2B6273-6651-DB4E-B311-B085CC9E92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808" y="2997818"/>
            <a:ext cx="1508760" cy="1938500"/>
          </a:xfrm>
          <a:prstGeom prst="rect">
            <a:avLst/>
          </a:prstGeom>
        </p:spPr>
      </p:pic>
      <p:grpSp>
        <p:nvGrpSpPr>
          <p:cNvPr id="12" name="Group 11">
            <a:extLst>
              <a:ext uri="{FF2B5EF4-FFF2-40B4-BE49-F238E27FC236}">
                <a16:creationId xmlns:a16="http://schemas.microsoft.com/office/drawing/2014/main" id="{323A00EA-D80E-A245-B031-04D14DEE84EF}"/>
              </a:ext>
            </a:extLst>
          </p:cNvPr>
          <p:cNvGrpSpPr>
            <a:grpSpLocks noChangeAspect="1"/>
          </p:cNvGrpSpPr>
          <p:nvPr/>
        </p:nvGrpSpPr>
        <p:grpSpPr>
          <a:xfrm>
            <a:off x="11431194" y="564131"/>
            <a:ext cx="1097280" cy="1090290"/>
            <a:chOff x="198198" y="430331"/>
            <a:chExt cx="1355887" cy="1347251"/>
          </a:xfrm>
        </p:grpSpPr>
        <p:sp>
          <p:nvSpPr>
            <p:cNvPr id="13" name="Oval 12">
              <a:extLst>
                <a:ext uri="{FF2B5EF4-FFF2-40B4-BE49-F238E27FC236}">
                  <a16:creationId xmlns:a16="http://schemas.microsoft.com/office/drawing/2014/main" id="{DC3BCE64-1DB9-B94D-AA7A-90CBBE839746}"/>
                </a:ext>
              </a:extLst>
            </p:cNvPr>
            <p:cNvSpPr>
              <a:spLocks noChangeAspect="1"/>
            </p:cNvSpPr>
            <p:nvPr/>
          </p:nvSpPr>
          <p:spPr>
            <a:xfrm>
              <a:off x="286013" y="509597"/>
              <a:ext cx="1188720" cy="11887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pic>
          <p:nvPicPr>
            <p:cNvPr id="14" name="Picture 13">
              <a:extLst>
                <a:ext uri="{FF2B5EF4-FFF2-40B4-BE49-F238E27FC236}">
                  <a16:creationId xmlns:a16="http://schemas.microsoft.com/office/drawing/2014/main" id="{682ACCED-8157-AC4A-A095-EB2FD70207F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98198" y="430331"/>
              <a:ext cx="1355887" cy="1347251"/>
            </a:xfrm>
            <a:prstGeom prst="rect">
              <a:avLst/>
            </a:prstGeom>
          </p:spPr>
        </p:pic>
      </p:grpSp>
    </p:spTree>
    <p:extLst>
      <p:ext uri="{BB962C8B-B14F-4D97-AF65-F5344CB8AC3E}">
        <p14:creationId xmlns:p14="http://schemas.microsoft.com/office/powerpoint/2010/main" val="296064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6C89482-F959-A949-8CE1-9D55F0D378E8}"/>
              </a:ext>
            </a:extLst>
          </p:cNvPr>
          <p:cNvGrpSpPr>
            <a:grpSpLocks noChangeAspect="1"/>
          </p:cNvGrpSpPr>
          <p:nvPr/>
        </p:nvGrpSpPr>
        <p:grpSpPr>
          <a:xfrm>
            <a:off x="11499774" y="628279"/>
            <a:ext cx="960120" cy="960120"/>
            <a:chOff x="528060" y="307891"/>
            <a:chExt cx="1188720" cy="1188720"/>
          </a:xfrm>
        </p:grpSpPr>
        <p:sp>
          <p:nvSpPr>
            <p:cNvPr id="17" name="Oval 16">
              <a:extLst>
                <a:ext uri="{FF2B5EF4-FFF2-40B4-BE49-F238E27FC236}">
                  <a16:creationId xmlns:a16="http://schemas.microsoft.com/office/drawing/2014/main" id="{1762D807-1453-AB4E-8C9D-8D205203F97E}"/>
                </a:ext>
              </a:extLst>
            </p:cNvPr>
            <p:cNvSpPr>
              <a:spLocks noChangeAspect="1"/>
            </p:cNvSpPr>
            <p:nvPr/>
          </p:nvSpPr>
          <p:spPr>
            <a:xfrm>
              <a:off x="528060" y="307891"/>
              <a:ext cx="1188720" cy="11887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pic>
          <p:nvPicPr>
            <p:cNvPr id="18" name="Picture 17">
              <a:extLst>
                <a:ext uri="{FF2B5EF4-FFF2-40B4-BE49-F238E27FC236}">
                  <a16:creationId xmlns:a16="http://schemas.microsoft.com/office/drawing/2014/main" id="{773DD3DD-6DD9-5B4D-BBB1-4A555BF161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372" y="382765"/>
              <a:ext cx="1045632" cy="1038972"/>
            </a:xfrm>
            <a:prstGeom prst="rect">
              <a:avLst/>
            </a:prstGeom>
          </p:spPr>
        </p:pic>
      </p:grpSp>
      <p:sp>
        <p:nvSpPr>
          <p:cNvPr id="2" name="Content Placeholder 1">
            <a:extLst>
              <a:ext uri="{FF2B5EF4-FFF2-40B4-BE49-F238E27FC236}">
                <a16:creationId xmlns:a16="http://schemas.microsoft.com/office/drawing/2014/main" id="{08433A55-FF88-4C43-A0C0-A4A923A3347D}"/>
              </a:ext>
            </a:extLst>
          </p:cNvPr>
          <p:cNvSpPr>
            <a:spLocks noGrp="1"/>
          </p:cNvSpPr>
          <p:nvPr>
            <p:ph idx="1"/>
          </p:nvPr>
        </p:nvSpPr>
        <p:spPr>
          <a:xfrm>
            <a:off x="5027691" y="1783080"/>
            <a:ext cx="7330688" cy="4642772"/>
          </a:xfrm>
        </p:spPr>
        <p:txBody>
          <a:bodyPr>
            <a:normAutofit/>
          </a:bodyPr>
          <a:lstStyle/>
          <a:p>
            <a:pPr marL="0" indent="0">
              <a:spcBef>
                <a:spcPts val="864"/>
              </a:spcBef>
              <a:buClr>
                <a:srgbClr val="006298"/>
              </a:buClr>
              <a:buSzPct val="133000"/>
              <a:buNone/>
              <a:defRPr/>
            </a:pPr>
            <a:r>
              <a:rPr lang="en-US" altLang="zh-CN" sz="1690" dirty="0">
                <a:solidFill>
                  <a:srgbClr val="1E1E1E"/>
                </a:solidFill>
                <a:ea typeface="+mn-ea"/>
                <a:cs typeface="Arial" panose="020B0604020202020204" pitchFamily="34" charset="0"/>
              </a:rPr>
              <a:t>Pre-AP resources support distance, hybrid, and modified in-person </a:t>
            </a:r>
            <a:br>
              <a:rPr lang="en-US" altLang="zh-CN" sz="1690" dirty="0">
                <a:solidFill>
                  <a:srgbClr val="1E1E1E"/>
                </a:solidFill>
                <a:ea typeface="+mn-ea"/>
                <a:cs typeface="Arial" panose="020B0604020202020204" pitchFamily="34" charset="0"/>
              </a:rPr>
            </a:br>
            <a:r>
              <a:rPr lang="en-US" altLang="zh-CN" sz="1690" dirty="0">
                <a:solidFill>
                  <a:srgbClr val="1E1E1E"/>
                </a:solidFill>
                <a:ea typeface="+mn-ea"/>
                <a:cs typeface="Arial" panose="020B0604020202020204" pitchFamily="34" charset="0"/>
              </a:rPr>
              <a:t>learning environments.</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Teacher print and digital resources </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Model Lessons provided for ~50% of the course framework content</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Interactive student handouts</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Audio files of texts</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Partnerships with Desmos, Quill, </a:t>
            </a:r>
            <a:r>
              <a:rPr lang="en-US" altLang="zh-CN" sz="1690" noProof="0" dirty="0" err="1">
                <a:solidFill>
                  <a:srgbClr val="1E1E1E"/>
                </a:solidFill>
                <a:ea typeface="+mn-ea"/>
                <a:cs typeface="Arial" panose="020B0604020202020204" pitchFamily="34" charset="0"/>
              </a:rPr>
              <a:t>Vocabulary.com</a:t>
            </a:r>
            <a:r>
              <a:rPr lang="en-US" altLang="zh-CN" sz="1690" noProof="0" dirty="0">
                <a:solidFill>
                  <a:srgbClr val="1E1E1E"/>
                </a:solidFill>
                <a:ea typeface="+mn-ea"/>
                <a:cs typeface="Arial" panose="020B0604020202020204" pitchFamily="34" charset="0"/>
              </a:rPr>
              <a:t>, and Wordplay</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Editable Companion Slides for most Model Lessons support distance/hybrid learning environments</a:t>
            </a:r>
          </a:p>
        </p:txBody>
      </p:sp>
      <p:sp>
        <p:nvSpPr>
          <p:cNvPr id="3" name="Text Placeholder 2">
            <a:extLst>
              <a:ext uri="{FF2B5EF4-FFF2-40B4-BE49-F238E27FC236}">
                <a16:creationId xmlns:a16="http://schemas.microsoft.com/office/drawing/2014/main" id="{EB05E8D6-E41A-554C-BC9C-D35BACB5BFF0}"/>
              </a:ext>
            </a:extLst>
          </p:cNvPr>
          <p:cNvSpPr>
            <a:spLocks noGrp="1"/>
          </p:cNvSpPr>
          <p:nvPr>
            <p:ph type="body" sz="quarter" idx="13"/>
          </p:nvPr>
        </p:nvSpPr>
        <p:spPr>
          <a:xfrm>
            <a:off x="375445" y="1782373"/>
            <a:ext cx="4057142" cy="1061829"/>
          </a:xfrm>
        </p:spPr>
        <p:txBody>
          <a:bodyPr/>
          <a:lstStyle/>
          <a:p>
            <a:r>
              <a:rPr lang="en-US" dirty="0"/>
              <a:t>Pre-AP model lessons and performance tasks are based directly on the focused framework.</a:t>
            </a:r>
          </a:p>
        </p:txBody>
      </p:sp>
      <p:sp>
        <p:nvSpPr>
          <p:cNvPr id="4" name="Text Placeholder 3">
            <a:extLst>
              <a:ext uri="{FF2B5EF4-FFF2-40B4-BE49-F238E27FC236}">
                <a16:creationId xmlns:a16="http://schemas.microsoft.com/office/drawing/2014/main" id="{2F1F07B4-E7C7-6245-B4D4-3018AB377E65}"/>
              </a:ext>
            </a:extLst>
          </p:cNvPr>
          <p:cNvSpPr>
            <a:spLocks noGrp="1"/>
          </p:cNvSpPr>
          <p:nvPr>
            <p:ph type="body" sz="quarter" idx="14"/>
          </p:nvPr>
        </p:nvSpPr>
        <p:spPr/>
        <p:txBody>
          <a:bodyPr/>
          <a:lstStyle/>
          <a:p>
            <a:r>
              <a:rPr lang="en-US" dirty="0"/>
              <a:t>Instructional Resources</a:t>
            </a:r>
          </a:p>
        </p:txBody>
      </p:sp>
      <p:pic>
        <p:nvPicPr>
          <p:cNvPr id="15" name="Picture 14">
            <a:extLst>
              <a:ext uri="{FF2B5EF4-FFF2-40B4-BE49-F238E27FC236}">
                <a16:creationId xmlns:a16="http://schemas.microsoft.com/office/drawing/2014/main" id="{E2DF993F-7A75-8948-839F-48D34CAD4452}"/>
              </a:ext>
            </a:extLst>
          </p:cNvPr>
          <p:cNvPicPr>
            <a:picLocks noChangeAspect="1"/>
          </p:cNvPicPr>
          <p:nvPr/>
        </p:nvPicPr>
        <p:blipFill>
          <a:blip r:embed="rId4"/>
          <a:stretch>
            <a:fillRect/>
          </a:stretch>
        </p:blipFill>
        <p:spPr>
          <a:xfrm>
            <a:off x="959281" y="2997818"/>
            <a:ext cx="1561709" cy="3291840"/>
          </a:xfrm>
          <a:prstGeom prst="rect">
            <a:avLst/>
          </a:prstGeom>
          <a:ln>
            <a:noFill/>
          </a:ln>
          <a:effectLst/>
        </p:spPr>
      </p:pic>
    </p:spTree>
    <p:extLst>
      <p:ext uri="{BB962C8B-B14F-4D97-AF65-F5344CB8AC3E}">
        <p14:creationId xmlns:p14="http://schemas.microsoft.com/office/powerpoint/2010/main" val="1410798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3D46DB8-1DDE-6E40-9153-656DBAFF3CF9}"/>
              </a:ext>
            </a:extLst>
          </p:cNvPr>
          <p:cNvGrpSpPr>
            <a:grpSpLocks noChangeAspect="1"/>
          </p:cNvGrpSpPr>
          <p:nvPr/>
        </p:nvGrpSpPr>
        <p:grpSpPr>
          <a:xfrm>
            <a:off x="11474872" y="614563"/>
            <a:ext cx="1003086" cy="996696"/>
            <a:chOff x="497263" y="281076"/>
            <a:chExt cx="1250313" cy="1242350"/>
          </a:xfrm>
        </p:grpSpPr>
        <p:sp>
          <p:nvSpPr>
            <p:cNvPr id="12" name="Oval 11">
              <a:extLst>
                <a:ext uri="{FF2B5EF4-FFF2-40B4-BE49-F238E27FC236}">
                  <a16:creationId xmlns:a16="http://schemas.microsoft.com/office/drawing/2014/main" id="{EFE1DE8C-E528-964F-BC88-89ACFFEACCDF}"/>
                </a:ext>
              </a:extLst>
            </p:cNvPr>
            <p:cNvSpPr>
              <a:spLocks noChangeAspect="1"/>
            </p:cNvSpPr>
            <p:nvPr/>
          </p:nvSpPr>
          <p:spPr>
            <a:xfrm>
              <a:off x="528060" y="307891"/>
              <a:ext cx="1188720" cy="11887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pic>
          <p:nvPicPr>
            <p:cNvPr id="13" name="Picture 12">
              <a:extLst>
                <a:ext uri="{FF2B5EF4-FFF2-40B4-BE49-F238E27FC236}">
                  <a16:creationId xmlns:a16="http://schemas.microsoft.com/office/drawing/2014/main" id="{B389406E-BBA8-1343-8CD6-95F7000F92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263" y="281076"/>
              <a:ext cx="1250313" cy="1242350"/>
            </a:xfrm>
            <a:prstGeom prst="rect">
              <a:avLst/>
            </a:prstGeom>
          </p:spPr>
        </p:pic>
      </p:grpSp>
      <p:sp>
        <p:nvSpPr>
          <p:cNvPr id="2" name="Content Placeholder 1">
            <a:extLst>
              <a:ext uri="{FF2B5EF4-FFF2-40B4-BE49-F238E27FC236}">
                <a16:creationId xmlns:a16="http://schemas.microsoft.com/office/drawing/2014/main" id="{08433A55-FF88-4C43-A0C0-A4A923A3347D}"/>
              </a:ext>
            </a:extLst>
          </p:cNvPr>
          <p:cNvSpPr>
            <a:spLocks noGrp="1"/>
          </p:cNvSpPr>
          <p:nvPr>
            <p:ph idx="1"/>
          </p:nvPr>
        </p:nvSpPr>
        <p:spPr>
          <a:xfrm>
            <a:off x="5027691" y="1783080"/>
            <a:ext cx="7330688" cy="4642772"/>
          </a:xfrm>
        </p:spPr>
        <p:txBody>
          <a:bodyPr>
            <a:normAutofit/>
          </a:bodyPr>
          <a:lstStyle/>
          <a:p>
            <a:pPr marL="0" indent="0">
              <a:spcBef>
                <a:spcPts val="864"/>
              </a:spcBef>
              <a:buClr>
                <a:srgbClr val="006298"/>
              </a:buClr>
              <a:buSzPct val="133000"/>
              <a:buNone/>
              <a:defRPr/>
            </a:pPr>
            <a:r>
              <a:rPr lang="en-US" altLang="zh-CN" sz="1690" dirty="0">
                <a:solidFill>
                  <a:srgbClr val="1E1E1E"/>
                </a:solidFill>
                <a:ea typeface="+mn-ea"/>
                <a:cs typeface="Arial" panose="020B0604020202020204" pitchFamily="34" charset="0"/>
              </a:rPr>
              <a:t>Pre-AP assessments provide </a:t>
            </a:r>
            <a:r>
              <a:rPr lang="en-US" altLang="zh-CN" sz="1690" b="1" dirty="0">
                <a:solidFill>
                  <a:srgbClr val="1E1E1E"/>
                </a:solidFill>
                <a:ea typeface="+mn-ea"/>
                <a:cs typeface="Arial" panose="020B0604020202020204" pitchFamily="34" charset="0"/>
              </a:rPr>
              <a:t>frequent and meaningful feedback </a:t>
            </a:r>
            <a:r>
              <a:rPr lang="en-US" altLang="zh-CN" sz="1690" dirty="0">
                <a:solidFill>
                  <a:srgbClr val="1E1E1E"/>
                </a:solidFill>
                <a:ea typeface="+mn-ea"/>
                <a:cs typeface="Arial" panose="020B0604020202020204" pitchFamily="34" charset="0"/>
              </a:rPr>
              <a:t>for both teachers and students across each unit of the course and for the course </a:t>
            </a:r>
            <a:br>
              <a:rPr lang="en-US" altLang="zh-CN" sz="1690" dirty="0">
                <a:solidFill>
                  <a:srgbClr val="1E1E1E"/>
                </a:solidFill>
                <a:ea typeface="+mn-ea"/>
                <a:cs typeface="Arial" panose="020B0604020202020204" pitchFamily="34" charset="0"/>
              </a:rPr>
            </a:br>
            <a:r>
              <a:rPr lang="en-US" altLang="zh-CN" sz="1690" dirty="0">
                <a:solidFill>
                  <a:srgbClr val="1E1E1E"/>
                </a:solidFill>
                <a:ea typeface="+mn-ea"/>
                <a:cs typeface="Arial" panose="020B0604020202020204" pitchFamily="34" charset="0"/>
              </a:rPr>
              <a:t>as a whole.</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8 digital assessments per course</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4 student performance tasks per course</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1 digital final exam per course </a:t>
            </a:r>
          </a:p>
          <a:p>
            <a:pPr marL="274320" lvl="0" indent="-274320" defTabSz="914400" fontAlgn="auto">
              <a:spcBef>
                <a:spcPts val="864"/>
              </a:spcBef>
              <a:spcAft>
                <a:spcPts val="0"/>
              </a:spcAft>
              <a:buClr>
                <a:srgbClr val="006298"/>
              </a:buClr>
              <a:buSzPct val="133000"/>
              <a:buFont typeface="Arial" panose="020B0604020202020204" pitchFamily="34" charset="0"/>
              <a:buChar char="•"/>
              <a:defRPr/>
            </a:pPr>
            <a:r>
              <a:rPr lang="en-US" altLang="zh-CN" sz="1690" noProof="0" dirty="0">
                <a:solidFill>
                  <a:srgbClr val="1E1E1E"/>
                </a:solidFill>
                <a:ea typeface="+mn-ea"/>
                <a:cs typeface="Arial" panose="020B0604020202020204" pitchFamily="34" charset="0"/>
              </a:rPr>
              <a:t>Assessment reporting</a:t>
            </a:r>
          </a:p>
        </p:txBody>
      </p:sp>
      <p:sp>
        <p:nvSpPr>
          <p:cNvPr id="3" name="Text Placeholder 2">
            <a:extLst>
              <a:ext uri="{FF2B5EF4-FFF2-40B4-BE49-F238E27FC236}">
                <a16:creationId xmlns:a16="http://schemas.microsoft.com/office/drawing/2014/main" id="{EB05E8D6-E41A-554C-BC9C-D35BACB5BFF0}"/>
              </a:ext>
            </a:extLst>
          </p:cNvPr>
          <p:cNvSpPr>
            <a:spLocks noGrp="1"/>
          </p:cNvSpPr>
          <p:nvPr>
            <p:ph type="body" sz="quarter" idx="13"/>
          </p:nvPr>
        </p:nvSpPr>
        <p:spPr>
          <a:xfrm>
            <a:off x="375445" y="1782373"/>
            <a:ext cx="4057142" cy="1615827"/>
          </a:xfrm>
        </p:spPr>
        <p:txBody>
          <a:bodyPr/>
          <a:lstStyle/>
          <a:p>
            <a:r>
              <a:rPr lang="en-US" dirty="0"/>
              <a:t>Pre-AP courses include strategically designed classroom assessments that serve as tools for understanding progress and identifying areas that need more support.</a:t>
            </a:r>
          </a:p>
        </p:txBody>
      </p:sp>
      <p:sp>
        <p:nvSpPr>
          <p:cNvPr id="4" name="Text Placeholder 3">
            <a:extLst>
              <a:ext uri="{FF2B5EF4-FFF2-40B4-BE49-F238E27FC236}">
                <a16:creationId xmlns:a16="http://schemas.microsoft.com/office/drawing/2014/main" id="{2F1F07B4-E7C7-6245-B4D4-3018AB377E65}"/>
              </a:ext>
            </a:extLst>
          </p:cNvPr>
          <p:cNvSpPr>
            <a:spLocks noGrp="1"/>
          </p:cNvSpPr>
          <p:nvPr>
            <p:ph type="body" sz="quarter" idx="14"/>
          </p:nvPr>
        </p:nvSpPr>
        <p:spPr/>
        <p:txBody>
          <a:bodyPr/>
          <a:lstStyle/>
          <a:p>
            <a:r>
              <a:rPr lang="en-US" dirty="0"/>
              <a:t>Assessments </a:t>
            </a:r>
            <a:br>
              <a:rPr lang="en-US" dirty="0"/>
            </a:br>
            <a:r>
              <a:rPr lang="en-US" dirty="0"/>
              <a:t>for Learning</a:t>
            </a:r>
          </a:p>
        </p:txBody>
      </p:sp>
    </p:spTree>
    <p:extLst>
      <p:ext uri="{BB962C8B-B14F-4D97-AF65-F5344CB8AC3E}">
        <p14:creationId xmlns:p14="http://schemas.microsoft.com/office/powerpoint/2010/main" val="3174680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19157B1-0523-A84C-9F23-7D297D79B4D2}"/>
              </a:ext>
            </a:extLst>
          </p:cNvPr>
          <p:cNvGrpSpPr>
            <a:grpSpLocks noChangeAspect="1"/>
          </p:cNvGrpSpPr>
          <p:nvPr/>
        </p:nvGrpSpPr>
        <p:grpSpPr>
          <a:xfrm>
            <a:off x="11496580" y="636076"/>
            <a:ext cx="969264" cy="969264"/>
            <a:chOff x="528060" y="307891"/>
            <a:chExt cx="1188720" cy="1188720"/>
          </a:xfrm>
        </p:grpSpPr>
        <p:sp>
          <p:nvSpPr>
            <p:cNvPr id="14" name="Oval 13">
              <a:extLst>
                <a:ext uri="{FF2B5EF4-FFF2-40B4-BE49-F238E27FC236}">
                  <a16:creationId xmlns:a16="http://schemas.microsoft.com/office/drawing/2014/main" id="{91640405-130F-3744-AC9D-3DCBF47E0637}"/>
                </a:ext>
              </a:extLst>
            </p:cNvPr>
            <p:cNvSpPr>
              <a:spLocks noChangeAspect="1"/>
            </p:cNvSpPr>
            <p:nvPr/>
          </p:nvSpPr>
          <p:spPr>
            <a:xfrm>
              <a:off x="528060" y="307891"/>
              <a:ext cx="1188720" cy="11887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dirty="0">
                <a:solidFill>
                  <a:schemeClr val="tx2"/>
                </a:solidFill>
                <a:latin typeface="+mj-lt"/>
              </a:endParaRPr>
            </a:p>
          </p:txBody>
        </p:sp>
        <p:pic>
          <p:nvPicPr>
            <p:cNvPr id="15" name="Picture 14">
              <a:extLst>
                <a:ext uri="{FF2B5EF4-FFF2-40B4-BE49-F238E27FC236}">
                  <a16:creationId xmlns:a16="http://schemas.microsoft.com/office/drawing/2014/main" id="{1941EFFF-96E8-F54D-BB70-8ED10BB379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263" y="353611"/>
              <a:ext cx="1104314" cy="1097280"/>
            </a:xfrm>
            <a:prstGeom prst="rect">
              <a:avLst/>
            </a:prstGeom>
          </p:spPr>
        </p:pic>
      </p:grpSp>
      <p:sp>
        <p:nvSpPr>
          <p:cNvPr id="2" name="Content Placeholder 1">
            <a:extLst>
              <a:ext uri="{FF2B5EF4-FFF2-40B4-BE49-F238E27FC236}">
                <a16:creationId xmlns:a16="http://schemas.microsoft.com/office/drawing/2014/main" id="{08433A55-FF88-4C43-A0C0-A4A923A3347D}"/>
              </a:ext>
            </a:extLst>
          </p:cNvPr>
          <p:cNvSpPr>
            <a:spLocks noGrp="1"/>
          </p:cNvSpPr>
          <p:nvPr>
            <p:ph idx="1"/>
          </p:nvPr>
        </p:nvSpPr>
        <p:spPr>
          <a:xfrm>
            <a:off x="5027691" y="1808132"/>
            <a:ext cx="7330688" cy="4778917"/>
          </a:xfrm>
        </p:spPr>
        <p:txBody>
          <a:bodyPr>
            <a:normAutofit/>
          </a:bodyPr>
          <a:lstStyle/>
          <a:p>
            <a:pPr marL="0" indent="0">
              <a:spcBef>
                <a:spcPts val="864"/>
              </a:spcBef>
              <a:buClr>
                <a:srgbClr val="006298"/>
              </a:buClr>
              <a:buSzPct val="133000"/>
              <a:buNone/>
              <a:defRPr/>
            </a:pPr>
            <a:r>
              <a:rPr lang="en-US" altLang="zh-CN" sz="1600" b="1" dirty="0">
                <a:solidFill>
                  <a:srgbClr val="1E1E1E"/>
                </a:solidFill>
                <a:latin typeface="+mj-lt"/>
                <a:ea typeface="+mn-ea"/>
                <a:cs typeface="Arial" panose="020B0604020202020204" pitchFamily="34" charset="0"/>
              </a:rPr>
              <a:t>Pre-AP Summer Institutes - Teachers</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ea typeface="+mn-ea"/>
                <a:cs typeface="Arial" panose="020B0604020202020204" pitchFamily="34" charset="0"/>
              </a:rPr>
              <a:t>Course-specific 4-day collaborative workshops</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ea typeface="+mn-ea"/>
                <a:cs typeface="Arial" panose="020B0604020202020204" pitchFamily="34" charset="0"/>
              </a:rPr>
              <a:t>Support teachers in planning and preparing for their Pre-AP course</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ea typeface="+mn-ea"/>
                <a:cs typeface="Arial" panose="020B0604020202020204" pitchFamily="34" charset="0"/>
              </a:rPr>
              <a:t>Develop connections within the Pre-AP Community</a:t>
            </a:r>
          </a:p>
          <a:p>
            <a:pPr marL="0" lvl="0" indent="0">
              <a:spcBef>
                <a:spcPts val="864"/>
              </a:spcBef>
              <a:buClr>
                <a:srgbClr val="006298"/>
              </a:buClr>
              <a:buSzPct val="133000"/>
              <a:buNone/>
              <a:defRPr/>
            </a:pPr>
            <a:r>
              <a:rPr lang="en-US" altLang="zh-CN" sz="1600" b="1" dirty="0">
                <a:solidFill>
                  <a:srgbClr val="1E1E1E"/>
                </a:solidFill>
                <a:latin typeface="Roboto Slab"/>
                <a:cs typeface="Arial" panose="020B0604020202020204" pitchFamily="34" charset="0"/>
              </a:rPr>
              <a:t>Online Foundational Module Series - Teachers</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8 course-specific eLearning modules taking 12–20 hours to complete</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Support teachers in planning and preparing for their Pre-AP course</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Optional synchronous virtual training led by Pre-AP National Faculty instructors to extend the learning</a:t>
            </a:r>
          </a:p>
          <a:p>
            <a:pPr marL="0" lvl="0" indent="0">
              <a:spcBef>
                <a:spcPts val="864"/>
              </a:spcBef>
              <a:buClr>
                <a:srgbClr val="006298"/>
              </a:buClr>
              <a:buSzPct val="133000"/>
              <a:buNone/>
              <a:defRPr/>
            </a:pPr>
            <a:r>
              <a:rPr lang="en-US" altLang="zh-CN" sz="1600" b="1" dirty="0">
                <a:solidFill>
                  <a:srgbClr val="1E1E1E"/>
                </a:solidFill>
                <a:latin typeface="Roboto Slab"/>
                <a:cs typeface="Arial" panose="020B0604020202020204" pitchFamily="34" charset="0"/>
              </a:rPr>
              <a:t>Pre-AP Leadership Workshop &amp; Online Leadership Modules</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1-day workshop for Pre-AP Coordinators and school/district administrators</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4 course-specific eLearning modules taking 4-6 hours to complete</a:t>
            </a:r>
          </a:p>
          <a:p>
            <a:pPr marL="0" lvl="0" indent="0">
              <a:spcBef>
                <a:spcPts val="864"/>
              </a:spcBef>
              <a:buClr>
                <a:srgbClr val="006298"/>
              </a:buClr>
              <a:buSzPct val="133000"/>
              <a:buNone/>
              <a:defRPr/>
            </a:pPr>
            <a:r>
              <a:rPr lang="en-US" altLang="zh-CN" sz="1600" b="1" dirty="0">
                <a:solidFill>
                  <a:srgbClr val="1E1E1E"/>
                </a:solidFill>
                <a:latin typeface="Roboto Slab"/>
                <a:cs typeface="Arial" panose="020B0604020202020204" pitchFamily="34" charset="0"/>
              </a:rPr>
              <a:t>Pre-AP Coordinator Module</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Designated Pre-AP Coordinator commits to completing Module</a:t>
            </a:r>
          </a:p>
          <a:p>
            <a:pPr marL="274320" lvl="0" indent="-274320" defTabSz="914400" fontAlgn="auto">
              <a:spcBef>
                <a:spcPts val="264"/>
              </a:spcBef>
              <a:spcAft>
                <a:spcPts val="0"/>
              </a:spcAft>
              <a:buClr>
                <a:srgbClr val="006298"/>
              </a:buClr>
              <a:buSzPct val="133000"/>
              <a:buFont typeface="Arial" panose="020B0604020202020204" pitchFamily="34" charset="0"/>
              <a:buChar char="•"/>
              <a:defRPr/>
            </a:pPr>
            <a:r>
              <a:rPr lang="en-US" altLang="zh-CN" sz="1600" noProof="0" dirty="0">
                <a:solidFill>
                  <a:srgbClr val="1E1E1E"/>
                </a:solidFill>
                <a:cs typeface="Arial" panose="020B0604020202020204" pitchFamily="34" charset="0"/>
              </a:rPr>
              <a:t>Approx. 1 hour to complete</a:t>
            </a:r>
          </a:p>
        </p:txBody>
      </p:sp>
      <p:sp>
        <p:nvSpPr>
          <p:cNvPr id="4" name="Text Placeholder 3">
            <a:extLst>
              <a:ext uri="{FF2B5EF4-FFF2-40B4-BE49-F238E27FC236}">
                <a16:creationId xmlns:a16="http://schemas.microsoft.com/office/drawing/2014/main" id="{2F1F07B4-E7C7-6245-B4D4-3018AB377E65}"/>
              </a:ext>
            </a:extLst>
          </p:cNvPr>
          <p:cNvSpPr>
            <a:spLocks noGrp="1"/>
          </p:cNvSpPr>
          <p:nvPr>
            <p:ph type="body" sz="quarter" idx="14"/>
          </p:nvPr>
        </p:nvSpPr>
        <p:spPr/>
        <p:txBody>
          <a:bodyPr/>
          <a:lstStyle/>
          <a:p>
            <a:r>
              <a:rPr lang="en-US" dirty="0"/>
              <a:t>Professional Learning</a:t>
            </a:r>
          </a:p>
        </p:txBody>
      </p:sp>
    </p:spTree>
    <p:extLst>
      <p:ext uri="{BB962C8B-B14F-4D97-AF65-F5344CB8AC3E}">
        <p14:creationId xmlns:p14="http://schemas.microsoft.com/office/powerpoint/2010/main" val="2319968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hoto shows a female and male student seated at a table and looking at a sheet of paper kept on top of an open book. The female student is holding a pencil. Both students are smiling at the instructor who is standing to the right of the female student.">
            <a:extLst>
              <a:ext uri="{FF2B5EF4-FFF2-40B4-BE49-F238E27FC236}">
                <a16:creationId xmlns:a16="http://schemas.microsoft.com/office/drawing/2014/main" id="{845000A3-6E84-DF4D-96A7-738F8A44FE8C}"/>
              </a:ext>
            </a:extLst>
          </p:cNvPr>
          <p:cNvPicPr>
            <a:picLocks noChangeAspect="1"/>
          </p:cNvPicPr>
          <p:nvPr/>
        </p:nvPicPr>
        <p:blipFill rotWithShape="1">
          <a:blip r:embed="rId3" cstate="hqprint">
            <a:alphaModFix amt="15000"/>
            <a:extLst>
              <a:ext uri="{28A0092B-C50C-407E-A947-70E740481C1C}">
                <a14:useLocalDpi xmlns:a14="http://schemas.microsoft.com/office/drawing/2010/main"/>
              </a:ext>
            </a:extLst>
          </a:blip>
          <a:srcRect/>
          <a:stretch/>
        </p:blipFill>
        <p:spPr>
          <a:xfrm>
            <a:off x="88" y="-1"/>
            <a:ext cx="12841112" cy="7223126"/>
          </a:xfrm>
          <a:prstGeom prst="rect">
            <a:avLst/>
          </a:prstGeom>
          <a:solidFill>
            <a:srgbClr val="009CDE"/>
          </a:solidFill>
        </p:spPr>
      </p:pic>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5927271" y="2427800"/>
            <a:ext cx="990600" cy="470539"/>
          </a:xfrm>
        </p:spPr>
        <p:txBody>
          <a:bodyPr/>
          <a:lstStyle/>
          <a:p>
            <a:pPr algn="ctr"/>
            <a:r>
              <a:rPr lang="en-US" sz="2110" dirty="0">
                <a:solidFill>
                  <a:schemeClr val="bg1"/>
                </a:solidFill>
                <a:latin typeface="+mj-lt"/>
                <a:cs typeface="Arial" pitchFamily="34" charset="0"/>
              </a:rPr>
              <a:t>IV</a:t>
            </a:r>
          </a:p>
        </p:txBody>
      </p:sp>
      <p:sp>
        <p:nvSpPr>
          <p:cNvPr id="7" name="Title 6"/>
          <p:cNvSpPr>
            <a:spLocks noGrp="1"/>
          </p:cNvSpPr>
          <p:nvPr>
            <p:ph type="title"/>
          </p:nvPr>
        </p:nvSpPr>
        <p:spPr>
          <a:xfrm>
            <a:off x="381000" y="3219450"/>
            <a:ext cx="12153900" cy="666750"/>
          </a:xfrm>
        </p:spPr>
        <p:txBody>
          <a:bodyPr>
            <a:normAutofit/>
          </a:bodyPr>
          <a:lstStyle/>
          <a:p>
            <a:pPr lvl="0" algn="ctr" defTabSz="914400">
              <a:spcBef>
                <a:spcPts val="0"/>
              </a:spcBef>
            </a:pPr>
            <a:r>
              <a:rPr lang="en-US" sz="3792" b="1" dirty="0">
                <a:solidFill>
                  <a:srgbClr val="FFFFFF"/>
                </a:solidFill>
                <a:latin typeface="Arial" panose="020B0604020202020204" pitchFamily="34" charset="0"/>
                <a:ea typeface="Roboto Slab" pitchFamily="2" charset="0"/>
                <a:cs typeface="Arial" panose="020B0604020202020204" pitchFamily="34" charset="0"/>
              </a:rPr>
              <a:t>Shared Principles and Areas of Focus</a:t>
            </a:r>
            <a:endParaRPr lang="en-US" sz="3792" dirty="0">
              <a:solidFill>
                <a:srgbClr val="FFFFFF"/>
              </a:solidFill>
              <a:latin typeface="Arial" panose="020B0604020202020204" pitchFamily="34" charset="0"/>
              <a:ea typeface="Roboto Slab" pitchFamily="2" charset="0"/>
              <a:cs typeface="Arial" panose="020B0604020202020204" pitchFamily="34" charset="0"/>
            </a:endParaRPr>
          </a:p>
        </p:txBody>
      </p:sp>
      <p:sp>
        <p:nvSpPr>
          <p:cNvPr id="16" name="Rectangle 15" descr="&quot;&quot;">
            <a:extLst>
              <a:ext uri="{FF2B5EF4-FFF2-40B4-BE49-F238E27FC236}">
                <a16:creationId xmlns:a16="http://schemas.microsoft.com/office/drawing/2014/main" id="{0AE994B8-E3B0-6E4C-B6EE-5CA1FFECF685}"/>
              </a:ext>
            </a:extLst>
          </p:cNvPr>
          <p:cNvSpPr/>
          <p:nvPr/>
        </p:nvSpPr>
        <p:spPr>
          <a:xfrm>
            <a:off x="3416800" y="3137647"/>
            <a:ext cx="6008090" cy="9630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96" b="0" i="0" u="none" strike="noStrike" kern="0" cap="none" spc="0" normalizeH="0" baseline="0" noProof="0">
              <a:ln>
                <a:noFill/>
              </a:ln>
              <a:solidFill>
                <a:srgbClr val="DCDCD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9517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1AFB-FC3E-4EB1-8DFC-195B91451037}"/>
              </a:ext>
            </a:extLst>
          </p:cNvPr>
          <p:cNvSpPr>
            <a:spLocks noGrp="1"/>
          </p:cNvSpPr>
          <p:nvPr>
            <p:ph type="title"/>
          </p:nvPr>
        </p:nvSpPr>
        <p:spPr/>
        <p:txBody>
          <a:bodyPr/>
          <a:lstStyle/>
          <a:p>
            <a:r>
              <a:rPr lang="en-US" dirty="0"/>
              <a:t>Pre-AP Shared Principles </a:t>
            </a:r>
          </a:p>
        </p:txBody>
      </p:sp>
      <p:sp>
        <p:nvSpPr>
          <p:cNvPr id="4" name="Subtitle 3">
            <a:extLst>
              <a:ext uri="{FF2B5EF4-FFF2-40B4-BE49-F238E27FC236}">
                <a16:creationId xmlns:a16="http://schemas.microsoft.com/office/drawing/2014/main" id="{769FD092-DEAE-4F01-998C-18F1DF44152D}"/>
              </a:ext>
            </a:extLst>
          </p:cNvPr>
          <p:cNvSpPr>
            <a:spLocks noGrp="1"/>
          </p:cNvSpPr>
          <p:nvPr>
            <p:ph type="subTitle" idx="1"/>
          </p:nvPr>
        </p:nvSpPr>
        <p:spPr>
          <a:xfrm>
            <a:off x="375444" y="1136158"/>
            <a:ext cx="9111456" cy="563128"/>
          </a:xfrm>
        </p:spPr>
        <p:txBody>
          <a:bodyPr/>
          <a:lstStyle/>
          <a:p>
            <a:r>
              <a:rPr lang="en-US" dirty="0"/>
              <a:t>S</a:t>
            </a:r>
            <a:r>
              <a:rPr lang="en-US" b="1" dirty="0">
                <a:solidFill>
                  <a:schemeClr val="accent3"/>
                </a:solidFill>
                <a:latin typeface="+mj-lt"/>
              </a:rPr>
              <a:t>tudents build critical thinking skills to approach new and challenging content.</a:t>
            </a:r>
          </a:p>
          <a:p>
            <a:endParaRPr lang="en-US" dirty="0"/>
          </a:p>
        </p:txBody>
      </p:sp>
      <p:grpSp>
        <p:nvGrpSpPr>
          <p:cNvPr id="5" name="Group 4">
            <a:extLst>
              <a:ext uri="{FF2B5EF4-FFF2-40B4-BE49-F238E27FC236}">
                <a16:creationId xmlns:a16="http://schemas.microsoft.com/office/drawing/2014/main" id="{3EF2FE9F-8B75-4AD5-A880-1CD7E42074E0}"/>
              </a:ext>
            </a:extLst>
          </p:cNvPr>
          <p:cNvGrpSpPr>
            <a:grpSpLocks noChangeAspect="1"/>
          </p:cNvGrpSpPr>
          <p:nvPr/>
        </p:nvGrpSpPr>
        <p:grpSpPr>
          <a:xfrm>
            <a:off x="375444" y="2933642"/>
            <a:ext cx="12252960" cy="2545926"/>
            <a:chOff x="465357" y="2401458"/>
            <a:chExt cx="11398111" cy="2368305"/>
          </a:xfrm>
        </p:grpSpPr>
        <p:pic>
          <p:nvPicPr>
            <p:cNvPr id="6" name="Picture 5">
              <a:extLst>
                <a:ext uri="{FF2B5EF4-FFF2-40B4-BE49-F238E27FC236}">
                  <a16:creationId xmlns:a16="http://schemas.microsoft.com/office/drawing/2014/main" id="{4F38EC15-ACAE-4CB4-92C0-976D8D577CB7}"/>
                </a:ext>
              </a:extLst>
            </p:cNvPr>
            <p:cNvPicPr>
              <a:picLocks noChangeAspect="1"/>
            </p:cNvPicPr>
            <p:nvPr/>
          </p:nvPicPr>
          <p:blipFill>
            <a:blip r:embed="rId3"/>
            <a:stretch>
              <a:fillRect/>
            </a:stretch>
          </p:blipFill>
          <p:spPr>
            <a:xfrm>
              <a:off x="465357" y="2401458"/>
              <a:ext cx="11280617" cy="2368305"/>
            </a:xfrm>
            <a:prstGeom prst="rect">
              <a:avLst/>
            </a:prstGeom>
            <a:ln>
              <a:noFill/>
            </a:ln>
          </p:spPr>
        </p:pic>
        <p:sp>
          <p:nvSpPr>
            <p:cNvPr id="7" name="Title 11">
              <a:extLst>
                <a:ext uri="{FF2B5EF4-FFF2-40B4-BE49-F238E27FC236}">
                  <a16:creationId xmlns:a16="http://schemas.microsoft.com/office/drawing/2014/main" id="{026B0A92-37F5-4D00-80B2-EEBE5C98ECCF}"/>
                </a:ext>
              </a:extLst>
            </p:cNvPr>
            <p:cNvSpPr txBox="1">
              <a:spLocks/>
            </p:cNvSpPr>
            <p:nvPr/>
          </p:nvSpPr>
          <p:spPr>
            <a:xfrm>
              <a:off x="1625654" y="2547754"/>
              <a:ext cx="3038250" cy="754113"/>
            </a:xfrm>
            <a:prstGeom prst="rect">
              <a:avLst/>
            </a:prstGeom>
            <a:ln>
              <a:noFill/>
            </a:ln>
          </p:spPr>
          <p:txBody>
            <a:bodyPr wrap="square" lIns="0" tIns="144463" rIns="0" bIns="0">
              <a:spAutoFit/>
            </a:bodyPr>
            <a:lstStyle>
              <a:lvl1pPr algn="l" defTabSz="914400" rtl="0" eaLnBrk="1" latinLnBrk="0" hangingPunct="1">
                <a:lnSpc>
                  <a:spcPct val="90000"/>
                </a:lnSpc>
                <a:spcBef>
                  <a:spcPct val="0"/>
                </a:spcBef>
                <a:buNone/>
                <a:defRPr sz="3200" kern="1200" baseline="0">
                  <a:solidFill>
                    <a:schemeClr val="tx1"/>
                  </a:solidFill>
                  <a:latin typeface="Roboto Slab" charset="0"/>
                  <a:ea typeface="Roboto Slab" charset="0"/>
                  <a:cs typeface="Roboto Slab" charset="0"/>
                </a:defRPr>
              </a:lvl1pPr>
            </a:lstStyle>
            <a:p>
              <a:r>
                <a:rPr lang="en-US" sz="2400" b="1" dirty="0"/>
                <a:t>Close Observation </a:t>
              </a:r>
              <a:br>
                <a:rPr lang="en-US" sz="2400" b="1" dirty="0"/>
              </a:br>
              <a:r>
                <a:rPr lang="en-US" sz="2400" b="1" dirty="0"/>
                <a:t>and Analysis</a:t>
              </a:r>
            </a:p>
          </p:txBody>
        </p:sp>
        <p:sp>
          <p:nvSpPr>
            <p:cNvPr id="8" name="Title 11">
              <a:extLst>
                <a:ext uri="{FF2B5EF4-FFF2-40B4-BE49-F238E27FC236}">
                  <a16:creationId xmlns:a16="http://schemas.microsoft.com/office/drawing/2014/main" id="{FDDDF726-EBD0-481B-AB72-6F89DF351732}"/>
                </a:ext>
              </a:extLst>
            </p:cNvPr>
            <p:cNvSpPr txBox="1">
              <a:spLocks/>
            </p:cNvSpPr>
            <p:nvPr/>
          </p:nvSpPr>
          <p:spPr>
            <a:xfrm>
              <a:off x="1625654" y="3843241"/>
              <a:ext cx="3038250" cy="754113"/>
            </a:xfrm>
            <a:prstGeom prst="rect">
              <a:avLst/>
            </a:prstGeom>
            <a:ln>
              <a:noFill/>
            </a:ln>
          </p:spPr>
          <p:txBody>
            <a:bodyPr wrap="square" lIns="0" tIns="144463" rIns="0" bIns="0">
              <a:spAutoFit/>
            </a:bodyPr>
            <a:lstStyle>
              <a:lvl1pPr algn="l" defTabSz="914400" rtl="0" eaLnBrk="1" latinLnBrk="0" hangingPunct="1">
                <a:lnSpc>
                  <a:spcPct val="90000"/>
                </a:lnSpc>
                <a:spcBef>
                  <a:spcPct val="0"/>
                </a:spcBef>
                <a:buNone/>
                <a:defRPr sz="3200" kern="1200" baseline="0">
                  <a:solidFill>
                    <a:schemeClr val="tx1"/>
                  </a:solidFill>
                  <a:latin typeface="Roboto Slab" charset="0"/>
                  <a:ea typeface="Roboto Slab" charset="0"/>
                  <a:cs typeface="Roboto Slab" charset="0"/>
                </a:defRPr>
              </a:lvl1pPr>
            </a:lstStyle>
            <a:p>
              <a:r>
                <a:rPr lang="en-US" sz="2400" b="1" dirty="0">
                  <a:solidFill>
                    <a:schemeClr val="tx2"/>
                  </a:solidFill>
                </a:rPr>
                <a:t>Evidence-Based</a:t>
              </a:r>
              <a:br>
                <a:rPr lang="en-US" sz="2400" b="1" dirty="0">
                  <a:solidFill>
                    <a:schemeClr val="tx2"/>
                  </a:solidFill>
                </a:rPr>
              </a:br>
              <a:r>
                <a:rPr lang="en-US" sz="2400" b="1" dirty="0">
                  <a:solidFill>
                    <a:schemeClr val="tx2"/>
                  </a:solidFill>
                </a:rPr>
                <a:t>Writing</a:t>
              </a:r>
            </a:p>
          </p:txBody>
        </p:sp>
        <p:sp>
          <p:nvSpPr>
            <p:cNvPr id="9" name="Title 11">
              <a:extLst>
                <a:ext uri="{FF2B5EF4-FFF2-40B4-BE49-F238E27FC236}">
                  <a16:creationId xmlns:a16="http://schemas.microsoft.com/office/drawing/2014/main" id="{BD3CC550-F76B-493A-B665-0D73F35BECB8}"/>
                </a:ext>
              </a:extLst>
            </p:cNvPr>
            <p:cNvSpPr txBox="1">
              <a:spLocks/>
            </p:cNvSpPr>
            <p:nvPr/>
          </p:nvSpPr>
          <p:spPr>
            <a:xfrm>
              <a:off x="8825217" y="2547754"/>
              <a:ext cx="3038250" cy="754113"/>
            </a:xfrm>
            <a:prstGeom prst="rect">
              <a:avLst/>
            </a:prstGeom>
            <a:ln>
              <a:noFill/>
            </a:ln>
          </p:spPr>
          <p:txBody>
            <a:bodyPr wrap="square" lIns="0" tIns="144463" rIns="0" bIns="0">
              <a:spAutoFit/>
            </a:bodyPr>
            <a:lstStyle>
              <a:lvl1pPr algn="l" defTabSz="914400" rtl="0" eaLnBrk="1" latinLnBrk="0" hangingPunct="1">
                <a:lnSpc>
                  <a:spcPct val="90000"/>
                </a:lnSpc>
                <a:spcBef>
                  <a:spcPct val="0"/>
                </a:spcBef>
                <a:buNone/>
                <a:defRPr sz="3200" kern="1200" baseline="0">
                  <a:solidFill>
                    <a:schemeClr val="tx1"/>
                  </a:solidFill>
                  <a:latin typeface="Roboto Slab" charset="0"/>
                  <a:ea typeface="Roboto Slab" charset="0"/>
                  <a:cs typeface="Roboto Slab" charset="0"/>
                </a:defRPr>
              </a:lvl1pPr>
            </a:lstStyle>
            <a:p>
              <a:r>
                <a:rPr lang="en-US" sz="2400" b="1" dirty="0">
                  <a:solidFill>
                    <a:schemeClr val="tx2"/>
                  </a:solidFill>
                </a:rPr>
                <a:t>Higher-Order Questioning</a:t>
              </a:r>
            </a:p>
          </p:txBody>
        </p:sp>
        <p:sp>
          <p:nvSpPr>
            <p:cNvPr id="10" name="Title 11">
              <a:extLst>
                <a:ext uri="{FF2B5EF4-FFF2-40B4-BE49-F238E27FC236}">
                  <a16:creationId xmlns:a16="http://schemas.microsoft.com/office/drawing/2014/main" id="{1CC028CC-3550-409E-9551-3191B5D5FE2B}"/>
                </a:ext>
              </a:extLst>
            </p:cNvPr>
            <p:cNvSpPr txBox="1">
              <a:spLocks/>
            </p:cNvSpPr>
            <p:nvPr/>
          </p:nvSpPr>
          <p:spPr>
            <a:xfrm>
              <a:off x="8825218" y="3830541"/>
              <a:ext cx="3038250" cy="754113"/>
            </a:xfrm>
            <a:prstGeom prst="rect">
              <a:avLst/>
            </a:prstGeom>
            <a:ln>
              <a:noFill/>
            </a:ln>
          </p:spPr>
          <p:txBody>
            <a:bodyPr wrap="square" lIns="0" tIns="144463" rIns="0" bIns="0">
              <a:spAutoFit/>
            </a:bodyPr>
            <a:lstStyle>
              <a:lvl1pPr algn="l" defTabSz="914400" rtl="0" eaLnBrk="1" latinLnBrk="0" hangingPunct="1">
                <a:lnSpc>
                  <a:spcPct val="90000"/>
                </a:lnSpc>
                <a:spcBef>
                  <a:spcPct val="0"/>
                </a:spcBef>
                <a:buNone/>
                <a:defRPr sz="3200" kern="1200" baseline="0">
                  <a:solidFill>
                    <a:schemeClr val="tx1"/>
                  </a:solidFill>
                  <a:latin typeface="Roboto Slab" charset="0"/>
                  <a:ea typeface="Roboto Slab" charset="0"/>
                  <a:cs typeface="Roboto Slab" charset="0"/>
                </a:defRPr>
              </a:lvl1pPr>
            </a:lstStyle>
            <a:p>
              <a:r>
                <a:rPr lang="en-US" sz="2400" b="1" dirty="0">
                  <a:solidFill>
                    <a:schemeClr val="tx2"/>
                  </a:solidFill>
                </a:rPr>
                <a:t>Academic</a:t>
              </a:r>
              <a:br>
                <a:rPr lang="en-US" sz="2400" b="1" dirty="0">
                  <a:solidFill>
                    <a:schemeClr val="tx2"/>
                  </a:solidFill>
                </a:rPr>
              </a:br>
              <a:r>
                <a:rPr lang="en-US" sz="2400" b="1" dirty="0">
                  <a:solidFill>
                    <a:schemeClr val="tx2"/>
                  </a:solidFill>
                </a:rPr>
                <a:t>Conversation</a:t>
              </a:r>
            </a:p>
          </p:txBody>
        </p:sp>
        <p:sp>
          <p:nvSpPr>
            <p:cNvPr id="11" name="Title 11">
              <a:extLst>
                <a:ext uri="{FF2B5EF4-FFF2-40B4-BE49-F238E27FC236}">
                  <a16:creationId xmlns:a16="http://schemas.microsoft.com/office/drawing/2014/main" id="{2B82C55A-B534-4D93-A9A0-7B876667E289}"/>
                </a:ext>
              </a:extLst>
            </p:cNvPr>
            <p:cNvSpPr txBox="1">
              <a:spLocks/>
            </p:cNvSpPr>
            <p:nvPr/>
          </p:nvSpPr>
          <p:spPr>
            <a:xfrm>
              <a:off x="4911785" y="3823256"/>
              <a:ext cx="2371331" cy="637099"/>
            </a:xfrm>
            <a:prstGeom prst="rect">
              <a:avLst/>
            </a:prstGeom>
            <a:ln>
              <a:noFill/>
            </a:ln>
          </p:spPr>
          <p:txBody>
            <a:bodyPr wrap="square" lIns="0" tIns="144463" rIns="0" bIns="0">
              <a:spAutoFit/>
            </a:bodyPr>
            <a:lstStyle>
              <a:lvl1pPr algn="l" defTabSz="914400" rtl="0" eaLnBrk="1" latinLnBrk="0" hangingPunct="1">
                <a:lnSpc>
                  <a:spcPct val="90000"/>
                </a:lnSpc>
                <a:spcBef>
                  <a:spcPct val="0"/>
                </a:spcBef>
                <a:buNone/>
                <a:defRPr sz="3200" kern="1200" baseline="0">
                  <a:solidFill>
                    <a:schemeClr val="tx1"/>
                  </a:solidFill>
                  <a:latin typeface="Roboto Slab" charset="0"/>
                  <a:ea typeface="Roboto Slab" charset="0"/>
                  <a:cs typeface="Roboto Slab" charset="0"/>
                </a:defRPr>
              </a:lvl1pPr>
            </a:lstStyle>
            <a:p>
              <a:pPr algn="ctr"/>
              <a:r>
                <a:rPr lang="en-US" sz="1896" b="1" dirty="0">
                  <a:latin typeface="Roboto Black" panose="02000000000000000000" pitchFamily="2" charset="0"/>
                  <a:ea typeface="Roboto Black" panose="02000000000000000000" pitchFamily="2" charset="0"/>
                </a:rPr>
                <a:t>SHARED</a:t>
              </a:r>
              <a:br>
                <a:rPr lang="en-US" sz="1896" b="1" dirty="0">
                  <a:latin typeface="Roboto Black" panose="02000000000000000000" pitchFamily="2" charset="0"/>
                  <a:ea typeface="Roboto Black" panose="02000000000000000000" pitchFamily="2" charset="0"/>
                </a:rPr>
              </a:br>
              <a:r>
                <a:rPr lang="en-US" sz="1896" b="1" dirty="0">
                  <a:latin typeface="Roboto Black" panose="02000000000000000000" pitchFamily="2" charset="0"/>
                  <a:ea typeface="Roboto Black" panose="02000000000000000000" pitchFamily="2" charset="0"/>
                </a:rPr>
                <a:t>PRINCIPLES</a:t>
              </a:r>
            </a:p>
          </p:txBody>
        </p:sp>
      </p:grpSp>
    </p:spTree>
    <p:extLst>
      <p:ext uri="{BB962C8B-B14F-4D97-AF65-F5344CB8AC3E}">
        <p14:creationId xmlns:p14="http://schemas.microsoft.com/office/powerpoint/2010/main" val="3613173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descr="&quot;&quot;"/>
          <p:cNvGrpSpPr/>
          <p:nvPr/>
        </p:nvGrpSpPr>
        <p:grpSpPr>
          <a:xfrm>
            <a:off x="88" y="-1"/>
            <a:ext cx="12841113" cy="7223126"/>
            <a:chOff x="88" y="-1"/>
            <a:chExt cx="12841113" cy="7223126"/>
          </a:xfrm>
        </p:grpSpPr>
        <p:pic>
          <p:nvPicPr>
            <p:cNvPr id="18" name="Picture 17" descr="A photo shows a female student, seated, looking at a sheet of paper. A male student, standing on her left, is also looking at it. Another student, on her right, is holding another sheet of paper.">
              <a:extLst>
                <a:ext uri="{FF2B5EF4-FFF2-40B4-BE49-F238E27FC236}">
                  <a16:creationId xmlns:a16="http://schemas.microsoft.com/office/drawing/2014/main" id="{F7146606-2C8A-9146-8D2E-1716968172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 y="-1"/>
              <a:ext cx="12841113" cy="7223126"/>
            </a:xfrm>
            <a:prstGeom prst="rect">
              <a:avLst/>
            </a:prstGeom>
            <a:solidFill>
              <a:srgbClr val="009CDE"/>
            </a:solidFill>
          </p:spPr>
        </p:pic>
        <p:sp>
          <p:nvSpPr>
            <p:cNvPr id="2" name="Rectangle 1" descr="&quot;&quot;">
              <a:extLst>
                <a:ext uri="{FF2B5EF4-FFF2-40B4-BE49-F238E27FC236}">
                  <a16:creationId xmlns:a16="http://schemas.microsoft.com/office/drawing/2014/main" id="{C2CD01E7-2845-AE4B-B475-9298E268A147}"/>
                </a:ext>
              </a:extLst>
            </p:cNvPr>
            <p:cNvSpPr/>
            <p:nvPr/>
          </p:nvSpPr>
          <p:spPr>
            <a:xfrm>
              <a:off x="88" y="-1"/>
              <a:ext cx="6420556"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grpSp>
        <p:nvGrpSpPr>
          <p:cNvPr id="9" name="Group 8" descr="&quot;&quot;"/>
          <p:cNvGrpSpPr/>
          <p:nvPr/>
        </p:nvGrpSpPr>
        <p:grpSpPr>
          <a:xfrm>
            <a:off x="88" y="1554207"/>
            <a:ext cx="5254718" cy="1169920"/>
            <a:chOff x="88" y="1554207"/>
            <a:chExt cx="5254718" cy="1169920"/>
          </a:xfrm>
        </p:grpSpPr>
        <p:sp>
          <p:nvSpPr>
            <p:cNvPr id="3" name="Rectangle 2" descr="&quot;&quot;">
              <a:extLst>
                <a:ext uri="{FF2B5EF4-FFF2-40B4-BE49-F238E27FC236}">
                  <a16:creationId xmlns:a16="http://schemas.microsoft.com/office/drawing/2014/main" id="{F20BF1CF-352C-0240-AA33-40BB011366FA}"/>
                </a:ext>
              </a:extLst>
            </p:cNvPr>
            <p:cNvSpPr/>
            <p:nvPr/>
          </p:nvSpPr>
          <p:spPr>
            <a:xfrm>
              <a:off x="88" y="1554207"/>
              <a:ext cx="5254718" cy="1169920"/>
            </a:xfrm>
            <a:prstGeom prst="rect">
              <a:avLst/>
            </a:prstGeom>
            <a:solidFill>
              <a:srgbClr val="71C5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pic>
          <p:nvPicPr>
            <p:cNvPr id="4" name="Picture 3" descr="An icon shows a magnifying glass.">
              <a:extLst>
                <a:ext uri="{FF2B5EF4-FFF2-40B4-BE49-F238E27FC236}">
                  <a16:creationId xmlns:a16="http://schemas.microsoft.com/office/drawing/2014/main" id="{62F4F3E2-888E-B34D-BA0D-D142770425D2}"/>
                </a:ext>
              </a:extLst>
            </p:cNvPr>
            <p:cNvPicPr>
              <a:picLocks noChangeAspect="1"/>
            </p:cNvPicPr>
            <p:nvPr/>
          </p:nvPicPr>
          <p:blipFill>
            <a:blip r:embed="rId4"/>
            <a:stretch>
              <a:fillRect/>
            </a:stretch>
          </p:blipFill>
          <p:spPr>
            <a:xfrm>
              <a:off x="249925" y="1810102"/>
              <a:ext cx="662559" cy="662559"/>
            </a:xfrm>
            <a:prstGeom prst="rect">
              <a:avLst/>
            </a:prstGeom>
          </p:spPr>
        </p:pic>
      </p:grpSp>
      <p:sp>
        <p:nvSpPr>
          <p:cNvPr id="5" name="Title 4"/>
          <p:cNvSpPr>
            <a:spLocks noGrp="1"/>
          </p:cNvSpPr>
          <p:nvPr>
            <p:ph type="title"/>
          </p:nvPr>
        </p:nvSpPr>
        <p:spPr>
          <a:xfrm>
            <a:off x="1183164" y="1859037"/>
            <a:ext cx="2974768" cy="808323"/>
          </a:xfrm>
        </p:spPr>
        <p:txBody>
          <a:bodyPr/>
          <a:lstStyle/>
          <a:p>
            <a:pPr>
              <a:lnSpc>
                <a:spcPct val="90000"/>
              </a:lnSpc>
            </a:pPr>
            <a:r>
              <a:rPr lang="en-US" sz="2106" b="1" dirty="0">
                <a:solidFill>
                  <a:srgbClr val="1E1E1E"/>
                </a:solidFill>
                <a:latin typeface="Arial" panose="020B0604020202020204" pitchFamily="34" charset="0"/>
                <a:ea typeface="+mn-ea"/>
                <a:cs typeface="Arial" panose="020B0604020202020204" pitchFamily="34" charset="0"/>
              </a:rPr>
              <a:t>Close Observation And Analysis</a:t>
            </a:r>
            <a:endParaRPr lang="en-US" dirty="0"/>
          </a:p>
        </p:txBody>
      </p:sp>
      <p:sp>
        <p:nvSpPr>
          <p:cNvPr id="6" name="Text Placeholder 5"/>
          <p:cNvSpPr>
            <a:spLocks noGrp="1"/>
          </p:cNvSpPr>
          <p:nvPr>
            <p:ph type="body" sz="quarter" idx="10"/>
          </p:nvPr>
        </p:nvSpPr>
        <p:spPr>
          <a:xfrm>
            <a:off x="227964" y="3427592"/>
            <a:ext cx="6005195" cy="3216275"/>
          </a:xfrm>
        </p:spPr>
        <p:txBody>
          <a:bodyPr/>
          <a:lstStyle/>
          <a:p>
            <a:pPr marL="0" lvl="0" indent="0" defTabSz="914400" fontAlgn="auto">
              <a:spcBef>
                <a:spcPts val="0"/>
              </a:spcBef>
              <a:spcAft>
                <a:spcPts val="0"/>
              </a:spcAft>
              <a:buClrTx/>
              <a:buSzTx/>
              <a:buNone/>
            </a:pPr>
            <a:r>
              <a:rPr lang="en-US" noProof="0" dirty="0">
                <a:solidFill>
                  <a:srgbClr val="FFFFFF"/>
                </a:solidFill>
                <a:latin typeface="Arial" panose="020B0604020202020204" pitchFamily="34" charset="0"/>
                <a:cs typeface="Arial" panose="020B0604020202020204" pitchFamily="34" charset="0"/>
              </a:rPr>
              <a:t>Students are provided time to carefully observe one data set, text, image, performance piece, or problem before being asked to explain, analyze, or evaluate.</a:t>
            </a:r>
          </a:p>
          <a:p>
            <a:pPr marL="0" lvl="0" indent="0" defTabSz="914400" fontAlgn="auto">
              <a:spcBef>
                <a:spcPts val="2170"/>
              </a:spcBef>
              <a:spcAft>
                <a:spcPts val="0"/>
              </a:spcAft>
              <a:buClrTx/>
              <a:buSzTx/>
              <a:buNone/>
            </a:pPr>
            <a:r>
              <a:rPr lang="en-US" noProof="0" dirty="0">
                <a:solidFill>
                  <a:srgbClr val="FFFFFF"/>
                </a:solidFill>
                <a:latin typeface="Arial" panose="020B0604020202020204" pitchFamily="34" charset="0"/>
                <a:cs typeface="Arial" panose="020B0604020202020204" pitchFamily="34" charset="0"/>
              </a:rPr>
              <a:t>This creates a safe entry point to simply express what they notice and what they wonder. It also encourages</a:t>
            </a:r>
          </a:p>
          <a:p>
            <a:pPr marL="0" lvl="0" indent="0" defTabSz="914400" fontAlgn="auto">
              <a:spcBef>
                <a:spcPts val="0"/>
              </a:spcBef>
              <a:spcAft>
                <a:spcPts val="0"/>
              </a:spcAft>
              <a:buClrTx/>
              <a:buSzTx/>
              <a:buNone/>
            </a:pPr>
            <a:r>
              <a:rPr lang="en-US" noProof="0" dirty="0">
                <a:solidFill>
                  <a:srgbClr val="FFFFFF"/>
                </a:solidFill>
                <a:latin typeface="Arial" panose="020B0604020202020204" pitchFamily="34" charset="0"/>
                <a:cs typeface="Arial" panose="020B0604020202020204" pitchFamily="34" charset="0"/>
              </a:rPr>
              <a:t>students to slow down and capture relevant details with intentionality to support more meaningful analysis, rather than rushing to completion at the expense of understanding.</a:t>
            </a:r>
            <a:endParaRPr lang="en-US" dirty="0"/>
          </a:p>
        </p:txBody>
      </p:sp>
    </p:spTree>
    <p:extLst>
      <p:ext uri="{BB962C8B-B14F-4D97-AF65-F5344CB8AC3E}">
        <p14:creationId xmlns:p14="http://schemas.microsoft.com/office/powerpoint/2010/main" val="3173725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hoto shows a female and male student seated at a table and looking at a sheet of paper kept on top of an open book. The female student is holding a pencil. Both students are smiling at the instructor who is standing to the right of the female student.">
            <a:extLst>
              <a:ext uri="{FF2B5EF4-FFF2-40B4-BE49-F238E27FC236}">
                <a16:creationId xmlns:a16="http://schemas.microsoft.com/office/drawing/2014/main" id="{845000A3-6E84-DF4D-96A7-738F8A44FE8C}"/>
              </a:ext>
            </a:extLst>
          </p:cNvPr>
          <p:cNvPicPr>
            <a:picLocks noChangeAspect="1"/>
          </p:cNvPicPr>
          <p:nvPr/>
        </p:nvPicPr>
        <p:blipFill rotWithShape="1">
          <a:blip r:embed="rId3" cstate="hqprint">
            <a:alphaModFix amt="15000"/>
            <a:extLst>
              <a:ext uri="{28A0092B-C50C-407E-A947-70E740481C1C}">
                <a14:useLocalDpi xmlns:a14="http://schemas.microsoft.com/office/drawing/2010/main"/>
              </a:ext>
            </a:extLst>
          </a:blip>
          <a:srcRect/>
          <a:stretch/>
        </p:blipFill>
        <p:spPr>
          <a:xfrm>
            <a:off x="88" y="-1"/>
            <a:ext cx="12841112" cy="7223126"/>
          </a:xfrm>
          <a:prstGeom prst="rect">
            <a:avLst/>
          </a:prstGeom>
          <a:solidFill>
            <a:srgbClr val="009CDE"/>
          </a:solidFill>
        </p:spPr>
      </p:pic>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5927271" y="2427800"/>
            <a:ext cx="990600" cy="470539"/>
          </a:xfrm>
        </p:spPr>
        <p:txBody>
          <a:bodyPr/>
          <a:lstStyle/>
          <a:p>
            <a:pPr algn="ctr"/>
            <a:r>
              <a:rPr lang="en-US" sz="2110" dirty="0">
                <a:solidFill>
                  <a:schemeClr val="bg1"/>
                </a:solidFill>
                <a:latin typeface="+mj-lt"/>
                <a:cs typeface="Arial" pitchFamily="34" charset="0"/>
              </a:rPr>
              <a:t>I</a:t>
            </a:r>
          </a:p>
        </p:txBody>
      </p:sp>
      <p:sp>
        <p:nvSpPr>
          <p:cNvPr id="7" name="Title 6"/>
          <p:cNvSpPr>
            <a:spLocks noGrp="1"/>
          </p:cNvSpPr>
          <p:nvPr>
            <p:ph type="title"/>
          </p:nvPr>
        </p:nvSpPr>
        <p:spPr>
          <a:xfrm>
            <a:off x="3401500" y="3141937"/>
            <a:ext cx="6096000" cy="741185"/>
          </a:xfrm>
        </p:spPr>
        <p:txBody>
          <a:bodyPr>
            <a:normAutofit/>
          </a:bodyPr>
          <a:lstStyle/>
          <a:p>
            <a:pPr algn="ctr"/>
            <a:r>
              <a:rPr lang="en-US" sz="3792" b="1" dirty="0">
                <a:solidFill>
                  <a:srgbClr val="FFFFFF"/>
                </a:solidFill>
                <a:latin typeface="Arial" panose="020B0604020202020204" pitchFamily="34" charset="0"/>
                <a:ea typeface="Roboto Slab" pitchFamily="2" charset="0"/>
                <a:cs typeface="Arial" panose="020B0604020202020204" pitchFamily="34" charset="0"/>
              </a:rPr>
              <a:t>What is Pre-AP?</a:t>
            </a:r>
            <a:endParaRPr lang="en-US" dirty="0"/>
          </a:p>
        </p:txBody>
      </p:sp>
      <p:sp>
        <p:nvSpPr>
          <p:cNvPr id="16" name="Rectangle 15" descr="&quot;&quot;">
            <a:extLst>
              <a:ext uri="{FF2B5EF4-FFF2-40B4-BE49-F238E27FC236}">
                <a16:creationId xmlns:a16="http://schemas.microsoft.com/office/drawing/2014/main" id="{0AE994B8-E3B0-6E4C-B6EE-5CA1FFECF685}"/>
              </a:ext>
            </a:extLst>
          </p:cNvPr>
          <p:cNvSpPr/>
          <p:nvPr/>
        </p:nvSpPr>
        <p:spPr>
          <a:xfrm>
            <a:off x="3416800" y="3137647"/>
            <a:ext cx="6008090" cy="96308"/>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96" b="0" i="0" u="none" strike="noStrike" kern="0" cap="none" spc="0" normalizeH="0" baseline="0" noProof="0">
              <a:ln>
                <a:noFill/>
              </a:ln>
              <a:solidFill>
                <a:srgbClr val="DCDCD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7707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descr="&quot;&quot;"/>
          <p:cNvGrpSpPr/>
          <p:nvPr/>
        </p:nvGrpSpPr>
        <p:grpSpPr>
          <a:xfrm>
            <a:off x="88" y="-1"/>
            <a:ext cx="12841112" cy="7223125"/>
            <a:chOff x="88" y="-1"/>
            <a:chExt cx="12841112" cy="7223125"/>
          </a:xfrm>
        </p:grpSpPr>
        <p:pic>
          <p:nvPicPr>
            <p:cNvPr id="18" name="Picture 17" descr="A photo shows two male students seated at a table with an open laptop in front of them. Both students are looking into an open book located in front of the laptop. One of them is holding a pencil in his right hand.">
              <a:extLst>
                <a:ext uri="{FF2B5EF4-FFF2-40B4-BE49-F238E27FC236}">
                  <a16:creationId xmlns:a16="http://schemas.microsoft.com/office/drawing/2014/main" id="{F7146606-2C8A-9146-8D2E-17169681724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 y="-1"/>
              <a:ext cx="12841112" cy="7223125"/>
            </a:xfrm>
            <a:prstGeom prst="rect">
              <a:avLst/>
            </a:prstGeom>
            <a:solidFill>
              <a:srgbClr val="009CDE"/>
            </a:solidFill>
          </p:spPr>
        </p:pic>
        <p:sp>
          <p:nvSpPr>
            <p:cNvPr id="2" name="Rectangle 1" descr="&quot;&quot;">
              <a:extLst>
                <a:ext uri="{FF2B5EF4-FFF2-40B4-BE49-F238E27FC236}">
                  <a16:creationId xmlns:a16="http://schemas.microsoft.com/office/drawing/2014/main" id="{C2CD01E7-2845-AE4B-B475-9298E268A147}"/>
                </a:ext>
              </a:extLst>
            </p:cNvPr>
            <p:cNvSpPr/>
            <p:nvPr/>
          </p:nvSpPr>
          <p:spPr>
            <a:xfrm>
              <a:off x="88"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grpSp>
        <p:nvGrpSpPr>
          <p:cNvPr id="8" name="Group 7" descr="&quot;&quot;"/>
          <p:cNvGrpSpPr/>
          <p:nvPr/>
        </p:nvGrpSpPr>
        <p:grpSpPr>
          <a:xfrm>
            <a:off x="88" y="1554207"/>
            <a:ext cx="5129142" cy="1169920"/>
            <a:chOff x="88" y="1554207"/>
            <a:chExt cx="5129142" cy="1169920"/>
          </a:xfrm>
        </p:grpSpPr>
        <p:sp>
          <p:nvSpPr>
            <p:cNvPr id="3" name="Rectangle 2" descr="&quot;&quot;">
              <a:extLst>
                <a:ext uri="{FF2B5EF4-FFF2-40B4-BE49-F238E27FC236}">
                  <a16:creationId xmlns:a16="http://schemas.microsoft.com/office/drawing/2014/main" id="{F20BF1CF-352C-0240-AA33-40BB011366FA}"/>
                </a:ext>
              </a:extLst>
            </p:cNvPr>
            <p:cNvSpPr/>
            <p:nvPr/>
          </p:nvSpPr>
          <p:spPr>
            <a:xfrm>
              <a:off x="88" y="1554207"/>
              <a:ext cx="5129142" cy="1169920"/>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5" name="Picture 4" descr="An icon shows a sheet of paper with a pencil.">
              <a:extLst>
                <a:ext uri="{FF2B5EF4-FFF2-40B4-BE49-F238E27FC236}">
                  <a16:creationId xmlns:a16="http://schemas.microsoft.com/office/drawing/2014/main" id="{0A04DBD0-4202-EA4B-87DB-2678BFD83549}"/>
                </a:ext>
              </a:extLst>
            </p:cNvPr>
            <p:cNvPicPr>
              <a:picLocks noChangeAspect="1"/>
            </p:cNvPicPr>
            <p:nvPr/>
          </p:nvPicPr>
          <p:blipFill>
            <a:blip r:embed="rId4"/>
            <a:stretch>
              <a:fillRect/>
            </a:stretch>
          </p:blipFill>
          <p:spPr>
            <a:xfrm>
              <a:off x="295964" y="1815423"/>
              <a:ext cx="616520" cy="616520"/>
            </a:xfrm>
            <a:prstGeom prst="rect">
              <a:avLst/>
            </a:prstGeom>
          </p:spPr>
        </p:pic>
      </p:grpSp>
      <p:sp>
        <p:nvSpPr>
          <p:cNvPr id="4" name="Title 3"/>
          <p:cNvSpPr>
            <a:spLocks noGrp="1"/>
          </p:cNvSpPr>
          <p:nvPr>
            <p:ph type="title"/>
          </p:nvPr>
        </p:nvSpPr>
        <p:spPr>
          <a:xfrm>
            <a:off x="1183164" y="1860113"/>
            <a:ext cx="2824956" cy="697862"/>
          </a:xfrm>
        </p:spPr>
        <p:txBody>
          <a:bodyPr/>
          <a:lstStyle/>
          <a:p>
            <a:pPr lvl="0" defTabSz="914400">
              <a:lnSpc>
                <a:spcPct val="90000"/>
              </a:lnSpc>
              <a:spcBef>
                <a:spcPts val="0"/>
              </a:spcBef>
            </a:pPr>
            <a:r>
              <a:rPr lang="en-US" sz="2106" b="1" dirty="0">
                <a:solidFill>
                  <a:srgbClr val="FFFFFF"/>
                </a:solidFill>
                <a:latin typeface="Arial" panose="020B0604020202020204" pitchFamily="34" charset="0"/>
                <a:ea typeface="+mn-ea"/>
                <a:cs typeface="Arial" panose="020B0604020202020204" pitchFamily="34" charset="0"/>
              </a:rPr>
              <a:t>Evidence-Based</a:t>
            </a:r>
            <a:r>
              <a:rPr lang="en-US" sz="2106" b="1" baseline="0" dirty="0">
                <a:solidFill>
                  <a:srgbClr val="FFFFFF"/>
                </a:solidFill>
                <a:latin typeface="Arial" panose="020B0604020202020204" pitchFamily="34" charset="0"/>
                <a:ea typeface="+mn-ea"/>
                <a:cs typeface="Arial" panose="020B0604020202020204" pitchFamily="34" charset="0"/>
              </a:rPr>
              <a:t> </a:t>
            </a:r>
            <a:r>
              <a:rPr lang="en-US" sz="2106" b="1" dirty="0">
                <a:solidFill>
                  <a:srgbClr val="FFFFFF"/>
                </a:solidFill>
                <a:latin typeface="Arial" panose="020B0604020202020204" pitchFamily="34" charset="0"/>
                <a:ea typeface="+mn-ea"/>
                <a:cs typeface="Arial" panose="020B0604020202020204" pitchFamily="34" charset="0"/>
              </a:rPr>
              <a:t>Writing</a:t>
            </a:r>
            <a:endParaRPr lang="en-US" dirty="0"/>
          </a:p>
        </p:txBody>
      </p:sp>
      <p:sp>
        <p:nvSpPr>
          <p:cNvPr id="6" name="Text Placeholder 5"/>
          <p:cNvSpPr>
            <a:spLocks noGrp="1"/>
          </p:cNvSpPr>
          <p:nvPr>
            <p:ph type="body" sz="quarter" idx="10"/>
          </p:nvPr>
        </p:nvSpPr>
        <p:spPr>
          <a:xfrm>
            <a:off x="207124" y="2882533"/>
            <a:ext cx="6176425" cy="3017519"/>
          </a:xfrm>
        </p:spPr>
        <p:txBody>
          <a:bodyPr/>
          <a:lstStyle/>
          <a:p>
            <a:pPr marL="0" lvl="0" indent="0" defTabSz="914400" fontAlgn="auto">
              <a:spcBef>
                <a:spcPts val="0"/>
              </a:spcBef>
              <a:spcAft>
                <a:spcPts val="0"/>
              </a:spcAft>
              <a:buClrTx/>
              <a:buSzTx/>
              <a:buNone/>
            </a:pPr>
            <a:r>
              <a:rPr lang="en-US" noProof="0" dirty="0">
                <a:solidFill>
                  <a:srgbClr val="FFFFFF"/>
                </a:solidFill>
                <a:latin typeface="Arial" panose="020B0604020202020204" pitchFamily="34" charset="0"/>
                <a:cs typeface="Arial" panose="020B0604020202020204" pitchFamily="34" charset="0"/>
              </a:rPr>
              <a:t>With strategic support, students frequently engage in writing coherent arguments from relevant and valid sources of evidence. </a:t>
            </a:r>
          </a:p>
          <a:p>
            <a:pPr marL="0" lvl="0" indent="0" defTabSz="914400" fontAlgn="auto">
              <a:spcBef>
                <a:spcPts val="2200"/>
              </a:spcBef>
              <a:spcAft>
                <a:spcPts val="0"/>
              </a:spcAft>
              <a:buClrTx/>
              <a:buSzTx/>
              <a:buNone/>
            </a:pPr>
            <a:r>
              <a:rPr lang="en-US" noProof="0" dirty="0">
                <a:solidFill>
                  <a:srgbClr val="FFFFFF"/>
                </a:solidFill>
                <a:latin typeface="Arial" panose="020B0604020202020204" pitchFamily="34" charset="0"/>
                <a:cs typeface="Arial" panose="020B0604020202020204" pitchFamily="34" charset="0"/>
              </a:rPr>
              <a:t>Pre-AP courses embrace a purposeful and scaffolded approach to writing that begins with a focus on precise and effective sentences before progressing to longer forms of writing.</a:t>
            </a:r>
            <a:endParaRPr lang="en-US" dirty="0"/>
          </a:p>
        </p:txBody>
      </p:sp>
    </p:spTree>
    <p:extLst>
      <p:ext uri="{BB962C8B-B14F-4D97-AF65-F5344CB8AC3E}">
        <p14:creationId xmlns:p14="http://schemas.microsoft.com/office/powerpoint/2010/main" val="121311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F8BEC7E-F956-7EDF-B5AB-0916F99CCFD1}"/>
              </a:ext>
            </a:extLst>
          </p:cNvPr>
          <p:cNvPicPr>
            <a:picLocks noChangeAspect="1"/>
          </p:cNvPicPr>
          <p:nvPr/>
        </p:nvPicPr>
        <p:blipFill rotWithShape="1">
          <a:blip r:embed="rId3"/>
          <a:srcRect l="-315" r="197" b="5781"/>
          <a:stretch/>
        </p:blipFill>
        <p:spPr>
          <a:xfrm flipH="1">
            <a:off x="13548" y="-3623"/>
            <a:ext cx="12854112" cy="7230329"/>
          </a:xfrm>
          <a:prstGeom prst="rect">
            <a:avLst/>
          </a:prstGeom>
        </p:spPr>
      </p:pic>
      <p:sp>
        <p:nvSpPr>
          <p:cNvPr id="4" name="Rectangle 3">
            <a:extLst>
              <a:ext uri="{FF2B5EF4-FFF2-40B4-BE49-F238E27FC236}">
                <a16:creationId xmlns:a16="http://schemas.microsoft.com/office/drawing/2014/main" id="{AF978481-E626-EA3F-559D-BE10DEA304C5}"/>
              </a:ext>
            </a:extLst>
          </p:cNvPr>
          <p:cNvSpPr/>
          <p:nvPr/>
        </p:nvSpPr>
        <p:spPr>
          <a:xfrm>
            <a:off x="-39187"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nvGrpSpPr>
          <p:cNvPr id="10" name="Group 9" descr="&quot;&quot;"/>
          <p:cNvGrpSpPr/>
          <p:nvPr/>
        </p:nvGrpSpPr>
        <p:grpSpPr>
          <a:xfrm>
            <a:off x="88" y="1554207"/>
            <a:ext cx="5129138" cy="1169920"/>
            <a:chOff x="88" y="1554207"/>
            <a:chExt cx="5129138"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5129138" cy="1169920"/>
            </a:xfrm>
            <a:prstGeom prst="rect">
              <a:avLst/>
            </a:prstGeom>
            <a:solidFill>
              <a:srgbClr val="007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5" name="Picture 4" descr="An icon shows a question mark within a panel.">
              <a:extLst>
                <a:ext uri="{FF2B5EF4-FFF2-40B4-BE49-F238E27FC236}">
                  <a16:creationId xmlns:a16="http://schemas.microsoft.com/office/drawing/2014/main" id="{582D58AB-24DB-6340-A3A0-F2A87018700C}"/>
                </a:ext>
              </a:extLst>
            </p:cNvPr>
            <p:cNvPicPr>
              <a:picLocks noChangeAspect="1"/>
            </p:cNvPicPr>
            <p:nvPr/>
          </p:nvPicPr>
          <p:blipFill>
            <a:blip r:embed="rId4"/>
            <a:stretch>
              <a:fillRect/>
            </a:stretch>
          </p:blipFill>
          <p:spPr>
            <a:xfrm>
              <a:off x="327367" y="1807887"/>
              <a:ext cx="662559" cy="662559"/>
            </a:xfrm>
            <a:prstGeom prst="rect">
              <a:avLst/>
            </a:prstGeom>
          </p:spPr>
        </p:pic>
      </p:grpSp>
      <p:sp>
        <p:nvSpPr>
          <p:cNvPr id="7" name="Title 6"/>
          <p:cNvSpPr>
            <a:spLocks noGrp="1"/>
          </p:cNvSpPr>
          <p:nvPr>
            <p:ph type="title"/>
          </p:nvPr>
        </p:nvSpPr>
        <p:spPr>
          <a:xfrm>
            <a:off x="1183164" y="1877698"/>
            <a:ext cx="2840196" cy="785469"/>
          </a:xfrm>
        </p:spPr>
        <p:txBody>
          <a:bodyPr/>
          <a:lstStyle/>
          <a:p>
            <a:pPr lvl="0" defTabSz="914400">
              <a:lnSpc>
                <a:spcPct val="90000"/>
              </a:lnSpc>
              <a:spcBef>
                <a:spcPts val="0"/>
              </a:spcBef>
            </a:pPr>
            <a:r>
              <a:rPr lang="en-US" sz="2106" b="1" dirty="0">
                <a:solidFill>
                  <a:srgbClr val="FFFFFF"/>
                </a:solidFill>
                <a:latin typeface="Arial" panose="020B0604020202020204" pitchFamily="34" charset="0"/>
                <a:ea typeface="+mn-ea"/>
                <a:cs typeface="Arial" panose="020B0604020202020204" pitchFamily="34" charset="0"/>
              </a:rPr>
              <a:t>Higher-Order Questioning</a:t>
            </a:r>
            <a:endParaRPr lang="en-US" dirty="0"/>
          </a:p>
        </p:txBody>
      </p:sp>
      <p:sp>
        <p:nvSpPr>
          <p:cNvPr id="8" name="Text Placeholder 7"/>
          <p:cNvSpPr>
            <a:spLocks noGrp="1"/>
          </p:cNvSpPr>
          <p:nvPr>
            <p:ph type="body" sz="quarter" idx="10"/>
          </p:nvPr>
        </p:nvSpPr>
        <p:spPr>
          <a:xfrm>
            <a:off x="243840" y="2891768"/>
            <a:ext cx="5699760" cy="3021352"/>
          </a:xfrm>
        </p:spPr>
        <p:txBody>
          <a:bodyPr/>
          <a:lstStyle/>
          <a:p>
            <a:pPr lvl="0" defTabSz="914400" fontAlgn="auto">
              <a:spcBef>
                <a:spcPts val="0"/>
              </a:spcBef>
              <a:spcAft>
                <a:spcPts val="0"/>
              </a:spcAft>
              <a:buClrTx/>
              <a:buSzTx/>
            </a:pPr>
            <a:r>
              <a:rPr lang="en-US" noProof="0" dirty="0">
                <a:solidFill>
                  <a:srgbClr val="FFFFFF"/>
                </a:solidFill>
                <a:latin typeface="Arial" panose="020B0604020202020204" pitchFamily="34" charset="0"/>
                <a:cs typeface="Arial" panose="020B0604020202020204" pitchFamily="34" charset="0"/>
              </a:rPr>
              <a:t>Students engage with questions designed to encourage thinking that is elevated beyond simple memorization and recall. Higher-order questions require students to make predictions, synthesize, evaluate, and compare.</a:t>
            </a:r>
          </a:p>
          <a:p>
            <a:pPr lvl="0" defTabSz="914400" fontAlgn="auto">
              <a:spcBef>
                <a:spcPts val="2200"/>
              </a:spcBef>
              <a:spcAft>
                <a:spcPts val="0"/>
              </a:spcAft>
              <a:buClrTx/>
              <a:buSzTx/>
            </a:pPr>
            <a:r>
              <a:rPr lang="en-US" noProof="0" dirty="0">
                <a:solidFill>
                  <a:srgbClr val="FFFFFF"/>
                </a:solidFill>
                <a:latin typeface="Arial" panose="020B0604020202020204" pitchFamily="34" charset="0"/>
                <a:cs typeface="Arial" panose="020B0604020202020204" pitchFamily="34" charset="0"/>
              </a:rPr>
              <a:t>As students grapple with these questions, they learn that being inquisitive promotes extended thinking and leads to deeper understanding.</a:t>
            </a:r>
            <a:endParaRPr lang="en-US" dirty="0"/>
          </a:p>
        </p:txBody>
      </p:sp>
    </p:spTree>
    <p:extLst>
      <p:ext uri="{BB962C8B-B14F-4D97-AF65-F5344CB8AC3E}">
        <p14:creationId xmlns:p14="http://schemas.microsoft.com/office/powerpoint/2010/main" val="5346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774C0BB-13B8-244D-4926-6EEFF33FDEE2}"/>
              </a:ext>
            </a:extLst>
          </p:cNvPr>
          <p:cNvPicPr>
            <a:picLocks noChangeAspect="1"/>
          </p:cNvPicPr>
          <p:nvPr/>
        </p:nvPicPr>
        <p:blipFill rotWithShape="1">
          <a:blip r:embed="rId3"/>
          <a:srcRect l="104" t="15010" r="-251" b="-358"/>
          <a:stretch/>
        </p:blipFill>
        <p:spPr>
          <a:xfrm>
            <a:off x="-4807" y="-1846"/>
            <a:ext cx="12862541" cy="7247443"/>
          </a:xfrm>
          <a:prstGeom prst="rect">
            <a:avLst/>
          </a:prstGeom>
        </p:spPr>
      </p:pic>
      <p:sp>
        <p:nvSpPr>
          <p:cNvPr id="6" name="Rectangle 5">
            <a:extLst>
              <a:ext uri="{FF2B5EF4-FFF2-40B4-BE49-F238E27FC236}">
                <a16:creationId xmlns:a16="http://schemas.microsoft.com/office/drawing/2014/main" id="{6B70C78F-F456-244E-2BF2-050346B1F831}"/>
              </a:ext>
            </a:extLst>
          </p:cNvPr>
          <p:cNvSpPr/>
          <p:nvPr/>
        </p:nvSpPr>
        <p:spPr>
          <a:xfrm>
            <a:off x="-39187" y="-1"/>
            <a:ext cx="6420556" cy="7223125"/>
          </a:xfrm>
          <a:prstGeom prst="rect">
            <a:avLst/>
          </a:prstGeom>
          <a:solidFill>
            <a:srgbClr val="009C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nvGrpSpPr>
          <p:cNvPr id="7" name="Group 6" descr="&quot;&quot;"/>
          <p:cNvGrpSpPr/>
          <p:nvPr/>
        </p:nvGrpSpPr>
        <p:grpSpPr>
          <a:xfrm>
            <a:off x="88" y="1554207"/>
            <a:ext cx="4921357" cy="1169920"/>
            <a:chOff x="88" y="1554207"/>
            <a:chExt cx="4921357" cy="1169920"/>
          </a:xfrm>
        </p:grpSpPr>
        <p:sp>
          <p:nvSpPr>
            <p:cNvPr id="3" name="Rectangle 2">
              <a:extLst>
                <a:ext uri="{FF2B5EF4-FFF2-40B4-BE49-F238E27FC236}">
                  <a16:creationId xmlns:a16="http://schemas.microsoft.com/office/drawing/2014/main" id="{F20BF1CF-352C-0240-AA33-40BB011366FA}"/>
                </a:ext>
              </a:extLst>
            </p:cNvPr>
            <p:cNvSpPr/>
            <p:nvPr/>
          </p:nvSpPr>
          <p:spPr>
            <a:xfrm>
              <a:off x="88" y="1554207"/>
              <a:ext cx="4921357" cy="1169920"/>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8" name="Picture 7" descr="An icon shows two chat bubbles.">
              <a:extLst>
                <a:ext uri="{FF2B5EF4-FFF2-40B4-BE49-F238E27FC236}">
                  <a16:creationId xmlns:a16="http://schemas.microsoft.com/office/drawing/2014/main" id="{9F912C88-9734-1242-9902-9CE884AD4F68}"/>
                </a:ext>
              </a:extLst>
            </p:cNvPr>
            <p:cNvPicPr>
              <a:picLocks noChangeAspect="1"/>
            </p:cNvPicPr>
            <p:nvPr/>
          </p:nvPicPr>
          <p:blipFill>
            <a:blip r:embed="rId4"/>
            <a:stretch>
              <a:fillRect/>
            </a:stretch>
          </p:blipFill>
          <p:spPr>
            <a:xfrm>
              <a:off x="268229" y="1840871"/>
              <a:ext cx="680542" cy="646515"/>
            </a:xfrm>
            <a:prstGeom prst="rect">
              <a:avLst/>
            </a:prstGeom>
          </p:spPr>
        </p:pic>
      </p:grpSp>
      <p:sp>
        <p:nvSpPr>
          <p:cNvPr id="4" name="Title 3"/>
          <p:cNvSpPr>
            <a:spLocks noGrp="1"/>
          </p:cNvSpPr>
          <p:nvPr>
            <p:ph type="title"/>
          </p:nvPr>
        </p:nvSpPr>
        <p:spPr>
          <a:xfrm>
            <a:off x="1183164" y="1877698"/>
            <a:ext cx="2991271" cy="865502"/>
          </a:xfrm>
        </p:spPr>
        <p:txBody>
          <a:bodyPr/>
          <a:lstStyle/>
          <a:p>
            <a:pPr>
              <a:lnSpc>
                <a:spcPct val="90000"/>
              </a:lnSpc>
            </a:pPr>
            <a:r>
              <a:rPr lang="en-US" sz="2106" b="1" dirty="0">
                <a:solidFill>
                  <a:srgbClr val="FFFFFF"/>
                </a:solidFill>
                <a:latin typeface="Arial" panose="020B0604020202020204" pitchFamily="34" charset="0"/>
                <a:ea typeface="+mn-ea"/>
                <a:cs typeface="Arial" panose="020B0604020202020204" pitchFamily="34" charset="0"/>
              </a:rPr>
              <a:t>Academic Conversation</a:t>
            </a:r>
            <a:endParaRPr lang="en-US" dirty="0">
              <a:solidFill>
                <a:srgbClr val="FFFFFF"/>
              </a:solidFill>
            </a:endParaRPr>
          </a:p>
        </p:txBody>
      </p:sp>
      <p:sp>
        <p:nvSpPr>
          <p:cNvPr id="5" name="Text Placeholder 4"/>
          <p:cNvSpPr>
            <a:spLocks noGrp="1"/>
          </p:cNvSpPr>
          <p:nvPr>
            <p:ph type="body" sz="quarter" idx="10"/>
          </p:nvPr>
        </p:nvSpPr>
        <p:spPr>
          <a:xfrm>
            <a:off x="182880" y="2895600"/>
            <a:ext cx="6141720" cy="3201035"/>
          </a:xfrm>
        </p:spPr>
        <p:txBody>
          <a:bodyPr/>
          <a:lstStyle/>
          <a:p>
            <a:pPr lvl="0" defTabSz="914400" fontAlgn="auto">
              <a:spcBef>
                <a:spcPts val="0"/>
              </a:spcBef>
              <a:spcAft>
                <a:spcPts val="0"/>
              </a:spcAft>
              <a:buClrTx/>
              <a:buSzTx/>
            </a:pPr>
            <a:r>
              <a:rPr lang="en-US" noProof="0" dirty="0">
                <a:solidFill>
                  <a:srgbClr val="FFFFFF"/>
                </a:solidFill>
                <a:latin typeface="Arial" panose="020B0604020202020204" pitchFamily="34" charset="0"/>
                <a:cs typeface="Arial" panose="020B0604020202020204" pitchFamily="34" charset="0"/>
              </a:rPr>
              <a:t>Through peer-to-peer dialogue, students’ ideas are explored, challenged, and refined. As students engage in academic conversation, they come to see the value in being open to new ideas and modifying their own ideas based on new information.</a:t>
            </a:r>
          </a:p>
          <a:p>
            <a:pPr lvl="0" defTabSz="914400" fontAlgn="auto">
              <a:spcBef>
                <a:spcPts val="2200"/>
              </a:spcBef>
              <a:spcAft>
                <a:spcPts val="0"/>
              </a:spcAft>
              <a:buClrTx/>
              <a:buSzTx/>
            </a:pPr>
            <a:r>
              <a:rPr lang="en-US" noProof="0" dirty="0">
                <a:solidFill>
                  <a:srgbClr val="FFFFFF"/>
                </a:solidFill>
                <a:latin typeface="Arial" panose="020B0604020202020204" pitchFamily="34" charset="0"/>
                <a:cs typeface="Arial" panose="020B0604020202020204" pitchFamily="34" charset="0"/>
              </a:rPr>
              <a:t>Students grow as they frequently practice this type of respectful dialogue and critique and learn to recognize that all voices, including their own, deserve to be heard.</a:t>
            </a:r>
            <a:endParaRPr lang="en-US" dirty="0"/>
          </a:p>
        </p:txBody>
      </p:sp>
    </p:spTree>
    <p:extLst>
      <p:ext uri="{BB962C8B-B14F-4D97-AF65-F5344CB8AC3E}">
        <p14:creationId xmlns:p14="http://schemas.microsoft.com/office/powerpoint/2010/main" val="2628522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4559-15E6-48C8-89B3-D8D610D2663C}"/>
              </a:ext>
            </a:extLst>
          </p:cNvPr>
          <p:cNvSpPr>
            <a:spLocks noGrp="1"/>
          </p:cNvSpPr>
          <p:nvPr>
            <p:ph type="title"/>
          </p:nvPr>
        </p:nvSpPr>
        <p:spPr/>
        <p:txBody>
          <a:bodyPr/>
          <a:lstStyle/>
          <a:p>
            <a:r>
              <a:rPr lang="en-US" dirty="0"/>
              <a:t>Areas of Focus</a:t>
            </a:r>
          </a:p>
        </p:txBody>
      </p:sp>
      <p:sp>
        <p:nvSpPr>
          <p:cNvPr id="8" name="Arrow: Left-Right 7" descr="&quot;&quot;">
            <a:extLst>
              <a:ext uri="{FF2B5EF4-FFF2-40B4-BE49-F238E27FC236}">
                <a16:creationId xmlns:a16="http://schemas.microsoft.com/office/drawing/2014/main" id="{03F51BFF-D760-40C7-BC17-D13A06591135}"/>
              </a:ext>
            </a:extLst>
          </p:cNvPr>
          <p:cNvSpPr/>
          <p:nvPr/>
        </p:nvSpPr>
        <p:spPr>
          <a:xfrm>
            <a:off x="1682493" y="5190076"/>
            <a:ext cx="9315360" cy="839873"/>
          </a:xfrm>
          <a:prstGeom prst="leftRightArrow">
            <a:avLst>
              <a:gd name="adj1" fmla="val 100000"/>
              <a:gd name="adj2" fmla="val 63674"/>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62958">
              <a:defRPr/>
            </a:pPr>
            <a:endParaRPr lang="en-US" sz="2105" dirty="0">
              <a:solidFill>
                <a:schemeClr val="tx1"/>
              </a:solidFill>
              <a:ea typeface="Roboto" panose="02000000000000000000" pitchFamily="2" charset="0"/>
              <a:cs typeface="Arial" panose="020B0604020202020204" pitchFamily="34" charset="0"/>
            </a:endParaRPr>
          </a:p>
        </p:txBody>
      </p:sp>
      <p:sp>
        <p:nvSpPr>
          <p:cNvPr id="9" name="Text Placeholder 11">
            <a:extLst>
              <a:ext uri="{FF2B5EF4-FFF2-40B4-BE49-F238E27FC236}">
                <a16:creationId xmlns:a16="http://schemas.microsoft.com/office/drawing/2014/main" id="{59293FEC-4855-4209-B499-9749CA5FE9FB}"/>
              </a:ext>
            </a:extLst>
          </p:cNvPr>
          <p:cNvSpPr txBox="1">
            <a:spLocks/>
          </p:cNvSpPr>
          <p:nvPr/>
        </p:nvSpPr>
        <p:spPr>
          <a:xfrm>
            <a:off x="1682494" y="5265681"/>
            <a:ext cx="9315360" cy="716970"/>
          </a:xfrm>
          <a:prstGeom prst="rect">
            <a:avLst/>
          </a:prstGeom>
        </p:spPr>
        <p:txBody>
          <a:bodyPr/>
          <a:lstStyle>
            <a:lvl1pPr marL="271463" marR="0" indent="-271463" algn="l" defTabSz="981075" rtl="0" eaLnBrk="1" fontAlgn="base" latinLnBrk="0" hangingPunct="1">
              <a:lnSpc>
                <a:spcPct val="100000"/>
              </a:lnSpc>
              <a:spcBef>
                <a:spcPct val="40000"/>
              </a:spcBef>
              <a:spcAft>
                <a:spcPct val="0"/>
              </a:spcAft>
              <a:buClr>
                <a:schemeClr val="tx1"/>
              </a:buClr>
              <a:buSzPts val="2400"/>
              <a:buFont typeface="Verdana" pitchFamily="34" charset="0"/>
              <a:buChar char="•"/>
              <a:tabLst/>
              <a:defRPr kumimoji="0" lang="en-US" altLang="zh-CN" sz="1800" b="0" i="0" u="none" strike="noStrike" kern="1200" cap="none" spc="0" normalizeH="0" baseline="0" noProof="1">
                <a:ln>
                  <a:noFill/>
                </a:ln>
                <a:solidFill>
                  <a:schemeClr val="tx1"/>
                </a:solidFill>
                <a:effectLst/>
                <a:uLnTx/>
                <a:uFillTx/>
                <a:latin typeface="+mn-lt"/>
                <a:ea typeface="+mn-ea"/>
                <a:cs typeface="+mn-cs"/>
              </a:defRPr>
            </a:lvl1pPr>
            <a:lvl2pPr marL="574675" marR="0" indent="-119063" algn="l" defTabSz="981075" rtl="0" eaLnBrk="1" fontAlgn="base" latinLnBrk="0" hangingPunct="1">
              <a:lnSpc>
                <a:spcPct val="100000"/>
              </a:lnSpc>
              <a:spcBef>
                <a:spcPct val="20000"/>
              </a:spcBef>
              <a:spcAft>
                <a:spcPct val="0"/>
              </a:spcAft>
              <a:buClr>
                <a:schemeClr val="tx1"/>
              </a:buClr>
              <a:buSzPts val="2200"/>
              <a:buFont typeface="Verdana"/>
              <a:buChar char="-"/>
              <a:tabLst/>
              <a:defRPr lang="en-CA" altLang="zh-CN" sz="1600" kern="1200" baseline="0" noProof="1">
                <a:solidFill>
                  <a:schemeClr val="tx1"/>
                </a:solidFill>
                <a:latin typeface="+mn-lt"/>
                <a:ea typeface="+mn-ea"/>
                <a:cs typeface="+mn-cs"/>
              </a:defRPr>
            </a:lvl2pPr>
            <a:lvl3pPr marL="1052513" marR="0" indent="-287338" algn="l" defTabSz="981075" rtl="0" eaLnBrk="1" fontAlgn="base" latinLnBrk="0" hangingPunct="1">
              <a:lnSpc>
                <a:spcPct val="100000"/>
              </a:lnSpc>
              <a:spcBef>
                <a:spcPct val="20000"/>
              </a:spcBef>
              <a:spcAft>
                <a:spcPct val="0"/>
              </a:spcAft>
              <a:buClr>
                <a:schemeClr val="tx1"/>
              </a:buClr>
              <a:buSzPts val="2200"/>
              <a:buFont typeface="Marlett" pitchFamily="2" charset="2"/>
              <a:buChar char="8"/>
              <a:tabLst/>
              <a:defRPr lang="zh-CN" altLang="en-US" sz="1600" kern="1200" noProof="1">
                <a:solidFill>
                  <a:schemeClr val="tx1"/>
                </a:solidFill>
                <a:latin typeface="+mn-lt"/>
                <a:ea typeface="+mn-ea"/>
                <a:cs typeface="+mn-cs"/>
              </a:defRPr>
            </a:lvl3pPr>
            <a:lvl4pPr marL="1453896" marR="0" indent="-210312" algn="l" defTabSz="981334" rtl="0" eaLnBrk="1" fontAlgn="auto" latinLnBrk="0" hangingPunct="1">
              <a:lnSpc>
                <a:spcPct val="100000"/>
              </a:lnSpc>
              <a:spcBef>
                <a:spcPct val="20000"/>
              </a:spcBef>
              <a:spcAft>
                <a:spcPts val="0"/>
              </a:spcAft>
              <a:buClr>
                <a:schemeClr val="tx1"/>
              </a:buClr>
              <a:buSzTx/>
              <a:buFont typeface="Verdana" pitchFamily="34" charset="0"/>
              <a:buChar char="-"/>
              <a:tabLst/>
              <a:defRPr lang="en-CA" altLang="zh-CN" sz="1600" kern="1200">
                <a:solidFill>
                  <a:schemeClr val="tx1"/>
                </a:solidFill>
                <a:latin typeface="+mn-lt"/>
                <a:ea typeface="+mn-ea"/>
                <a:cs typeface="+mn-cs"/>
              </a:defRPr>
            </a:lvl4pPr>
            <a:lvl5pPr marL="2208002" indent="-245334" algn="l" defTabSz="981334" rtl="0" eaLnBrk="1" latinLnBrk="0" hangingPunct="1">
              <a:spcBef>
                <a:spcPct val="20000"/>
              </a:spcBef>
              <a:buFont typeface="Arial" pitchFamily="34" charset="0"/>
              <a:buChar char="»"/>
              <a:defRPr sz="2400" kern="1200">
                <a:solidFill>
                  <a:schemeClr val="tx1"/>
                </a:solidFill>
                <a:latin typeface="Verdana" pitchFamily="34" charset="0"/>
                <a:ea typeface="+mn-ea"/>
                <a:cs typeface="+mn-cs"/>
              </a:defRPr>
            </a:lvl5pPr>
            <a:lvl6pPr marL="2698669"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89336"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680003"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170670" indent="-245334" algn="l" defTabSz="981334" rtl="0" eaLnBrk="1" latinLnBrk="0" hangingPunct="1">
              <a:spcBef>
                <a:spcPct val="20000"/>
              </a:spcBef>
              <a:buFont typeface="Arial" pitchFamily="34" charset="0"/>
              <a:buChar char="•"/>
              <a:defRPr sz="2100" kern="1200">
                <a:solidFill>
                  <a:schemeClr val="tx1"/>
                </a:solidFill>
                <a:latin typeface="+mn-lt"/>
                <a:ea typeface="+mn-ea"/>
                <a:cs typeface="+mn-cs"/>
              </a:defRPr>
            </a:lvl9pPr>
          </a:lstStyle>
          <a:p>
            <a:pPr marL="0" indent="0" algn="ctr" defTabSz="962958" fontAlgn="auto">
              <a:spcBef>
                <a:spcPts val="0"/>
              </a:spcBef>
              <a:spcAft>
                <a:spcPts val="400"/>
              </a:spcAft>
              <a:buClrTx/>
              <a:buSzTx/>
              <a:buNone/>
              <a:defRPr/>
            </a:pPr>
            <a:r>
              <a:rPr lang="en-US" b="1" noProof="0" dirty="0">
                <a:ea typeface="Roboto" panose="02000000000000000000" pitchFamily="2" charset="0"/>
                <a:cs typeface="Arial" panose="020B0604020202020204" pitchFamily="34" charset="0"/>
              </a:rPr>
              <a:t>Shared Principles</a:t>
            </a:r>
          </a:p>
          <a:p>
            <a:pPr marL="0" indent="0" algn="ctr" defTabSz="962958" fontAlgn="auto">
              <a:spcBef>
                <a:spcPts val="0"/>
              </a:spcBef>
              <a:spcAft>
                <a:spcPts val="0"/>
              </a:spcAft>
              <a:buClrTx/>
              <a:buSzTx/>
              <a:buNone/>
              <a:defRPr/>
            </a:pPr>
            <a:r>
              <a:rPr lang="en-US" sz="1300" noProof="0" dirty="0">
                <a:ea typeface="Roboto" panose="02000000000000000000" pitchFamily="2" charset="0"/>
                <a:cs typeface="Arial" panose="020B0604020202020204" pitchFamily="34" charset="0"/>
              </a:rPr>
              <a:t>Close Observation and Analysis  |  Evidence-based Writing  |  Higher-Order Questioning  |  Academic Conversation</a:t>
            </a:r>
          </a:p>
        </p:txBody>
      </p:sp>
      <p:pic>
        <p:nvPicPr>
          <p:cNvPr id="6" name="Picture 5" descr="Diagram, timeline&#10;&#10;Description automatically generated">
            <a:extLst>
              <a:ext uri="{FF2B5EF4-FFF2-40B4-BE49-F238E27FC236}">
                <a16:creationId xmlns:a16="http://schemas.microsoft.com/office/drawing/2014/main" id="{7DF56EC4-336C-C242-A640-5472083CEEC5}"/>
              </a:ext>
            </a:extLst>
          </p:cNvPr>
          <p:cNvPicPr>
            <a:picLocks noChangeAspect="1"/>
          </p:cNvPicPr>
          <p:nvPr/>
        </p:nvPicPr>
        <p:blipFill>
          <a:blip r:embed="rId3"/>
          <a:stretch>
            <a:fillRect/>
          </a:stretch>
        </p:blipFill>
        <p:spPr>
          <a:xfrm>
            <a:off x="1534175" y="1262375"/>
            <a:ext cx="9611996" cy="3667556"/>
          </a:xfrm>
          <a:prstGeom prst="rect">
            <a:avLst/>
          </a:prstGeom>
        </p:spPr>
      </p:pic>
    </p:spTree>
    <p:extLst>
      <p:ext uri="{BB962C8B-B14F-4D97-AF65-F5344CB8AC3E}">
        <p14:creationId xmlns:p14="http://schemas.microsoft.com/office/powerpoint/2010/main" val="932940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quot;&quot;"/>
          <p:cNvGrpSpPr/>
          <p:nvPr/>
        </p:nvGrpSpPr>
        <p:grpSpPr>
          <a:xfrm>
            <a:off x="88" y="-2"/>
            <a:ext cx="12841112" cy="7223127"/>
            <a:chOff x="88" y="-2"/>
            <a:chExt cx="12841112" cy="7223127"/>
          </a:xfrm>
        </p:grpSpPr>
        <p:pic>
          <p:nvPicPr>
            <p:cNvPr id="10" name="Picture 9" descr="A photo shows a female student, seated, looking at a sheet of paper. A male student, standing on her left, is also reading it. Another male student, standing to her right, is reading the sheet of paper he holds in his hand.">
              <a:extLst>
                <a:ext uri="{FF2B5EF4-FFF2-40B4-BE49-F238E27FC236}">
                  <a16:creationId xmlns:a16="http://schemas.microsoft.com/office/drawing/2014/main" id="{2943604B-D4F1-9249-8D8E-228D5B6F1A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1"/>
            <a:stretch/>
          </p:blipFill>
          <p:spPr>
            <a:xfrm>
              <a:off x="89" y="-1"/>
              <a:ext cx="12841111" cy="7223124"/>
            </a:xfrm>
            <a:prstGeom prst="rect">
              <a:avLst/>
            </a:prstGeom>
          </p:spPr>
        </p:pic>
        <p:sp>
          <p:nvSpPr>
            <p:cNvPr id="11" name="Rectangle 10">
              <a:extLst>
                <a:ext uri="{FF2B5EF4-FFF2-40B4-BE49-F238E27FC236}">
                  <a16:creationId xmlns:a16="http://schemas.microsoft.com/office/drawing/2014/main" id="{0AACBE73-1075-E149-B901-95DE6E58AF62}"/>
                </a:ext>
              </a:extLst>
            </p:cNvPr>
            <p:cNvSpPr/>
            <p:nvPr/>
          </p:nvSpPr>
          <p:spPr>
            <a:xfrm>
              <a:off x="88" y="-2"/>
              <a:ext cx="12841112" cy="7223127"/>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49937"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93221" y="2438400"/>
            <a:ext cx="12515850" cy="470539"/>
          </a:xfrm>
        </p:spPr>
        <p:txBody>
          <a:bodyPr/>
          <a:lstStyle/>
          <a:p>
            <a:pPr algn="ctr"/>
            <a:r>
              <a:rPr lang="en-US" sz="2110" dirty="0">
                <a:solidFill>
                  <a:schemeClr val="bg1"/>
                </a:solidFill>
                <a:latin typeface="+mj-lt"/>
              </a:rPr>
              <a:t>III</a:t>
            </a:r>
          </a:p>
        </p:txBody>
      </p:sp>
      <p:sp>
        <p:nvSpPr>
          <p:cNvPr id="12" name="Rectangle 11" descr="&quot;&quot;">
            <a:extLst>
              <a:ext uri="{FF2B5EF4-FFF2-40B4-BE49-F238E27FC236}">
                <a16:creationId xmlns:a16="http://schemas.microsoft.com/office/drawing/2014/main" id="{C2C4901C-9288-0341-B158-0A6B718053FF}"/>
              </a:ext>
            </a:extLst>
          </p:cNvPr>
          <p:cNvSpPr/>
          <p:nvPr/>
        </p:nvSpPr>
        <p:spPr>
          <a:xfrm>
            <a:off x="4648488" y="3137647"/>
            <a:ext cx="3544313" cy="963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latin typeface="Arial" panose="020B0604020202020204" pitchFamily="34" charset="0"/>
              <a:cs typeface="Arial" panose="020B0604020202020204" pitchFamily="34" charset="0"/>
            </a:endParaRPr>
          </a:p>
        </p:txBody>
      </p:sp>
      <p:sp>
        <p:nvSpPr>
          <p:cNvPr id="7" name="Title 6"/>
          <p:cNvSpPr>
            <a:spLocks noGrp="1"/>
          </p:cNvSpPr>
          <p:nvPr>
            <p:ph type="title"/>
          </p:nvPr>
        </p:nvSpPr>
        <p:spPr>
          <a:xfrm>
            <a:off x="21860" y="3156119"/>
            <a:ext cx="12841111" cy="741185"/>
          </a:xfrm>
        </p:spPr>
        <p:txBody>
          <a:bodyPr>
            <a:normAutofit/>
          </a:bodyPr>
          <a:lstStyle/>
          <a:p>
            <a:pPr algn="ctr"/>
            <a:r>
              <a:rPr lang="en-US" sz="3792" b="1" dirty="0">
                <a:solidFill>
                  <a:schemeClr val="tx2"/>
                </a:solidFill>
                <a:latin typeface="Arial" panose="020B0604020202020204" pitchFamily="34" charset="0"/>
                <a:ea typeface="Roboto Slab" pitchFamily="2" charset="0"/>
                <a:cs typeface="Arial" panose="020B0604020202020204" pitchFamily="34" charset="0"/>
              </a:rPr>
              <a:t>Pre-AP Courses </a:t>
            </a:r>
            <a:endParaRPr lang="en-US" dirty="0"/>
          </a:p>
        </p:txBody>
      </p:sp>
    </p:spTree>
    <p:extLst>
      <p:ext uri="{BB962C8B-B14F-4D97-AF65-F5344CB8AC3E}">
        <p14:creationId xmlns:p14="http://schemas.microsoft.com/office/powerpoint/2010/main" val="213086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7976" y="665032"/>
            <a:ext cx="5720556" cy="995042"/>
          </a:xfrm>
        </p:spPr>
        <p:txBody>
          <a:bodyPr/>
          <a:lstStyle/>
          <a:p>
            <a:pPr lvl="0" defTabSz="914400">
              <a:spcBef>
                <a:spcPts val="0"/>
              </a:spcBef>
            </a:pPr>
            <a:r>
              <a:rPr lang="en-US" sz="3370" dirty="0">
                <a:solidFill>
                  <a:srgbClr val="1E1E1E"/>
                </a:solidFill>
                <a:latin typeface="Arial" panose="020B0604020202020204" pitchFamily="34" charset="0"/>
                <a:ea typeface="Roboto Slab" pitchFamily="2" charset="0"/>
                <a:cs typeface="Arial" panose="020B0604020202020204" pitchFamily="34" charset="0"/>
              </a:rPr>
              <a:t>Pre-AP Courses </a:t>
            </a:r>
            <a:endParaRPr lang="en-US" dirty="0"/>
          </a:p>
        </p:txBody>
      </p:sp>
      <p:sp>
        <p:nvSpPr>
          <p:cNvPr id="6" name="Text Placeholder 5"/>
          <p:cNvSpPr>
            <a:spLocks noGrp="1"/>
          </p:cNvSpPr>
          <p:nvPr>
            <p:ph type="body" sz="quarter" idx="10"/>
          </p:nvPr>
        </p:nvSpPr>
        <p:spPr>
          <a:xfrm>
            <a:off x="429987" y="1357983"/>
            <a:ext cx="3788229" cy="1434193"/>
          </a:xfrm>
        </p:spPr>
        <p:txBody>
          <a:bodyPr/>
          <a:lstStyle/>
          <a:p>
            <a:pPr marL="0" lvl="0" indent="0" defTabSz="914400" fontAlgn="auto">
              <a:lnSpc>
                <a:spcPct val="90000"/>
              </a:lnSpc>
              <a:spcBef>
                <a:spcPts val="0"/>
              </a:spcBef>
              <a:spcAft>
                <a:spcPts val="0"/>
              </a:spcAft>
              <a:buClrTx/>
              <a:buSzTx/>
              <a:buNone/>
            </a:pPr>
            <a:r>
              <a:rPr lang="en-US" sz="1685" b="1" noProof="0" dirty="0">
                <a:solidFill>
                  <a:srgbClr val="009CDE"/>
                </a:solidFill>
                <a:latin typeface="Arial" panose="020B0604020202020204" pitchFamily="34" charset="0"/>
                <a:ea typeface="Roboto Slab" pitchFamily="2" charset="0"/>
                <a:cs typeface="Arial" panose="020B0604020202020204" pitchFamily="34" charset="0"/>
              </a:rPr>
              <a:t>These High School Level Courses may be used at the grade-level that is appropriate based on local requirements and practices, including middle school.</a:t>
            </a:r>
          </a:p>
        </p:txBody>
      </p:sp>
      <p:pic>
        <p:nvPicPr>
          <p:cNvPr id="47" name="Picture 46" descr="A photo shows an open book with a close-up view of the pages and the spine of the book.">
            <a:extLst>
              <a:ext uri="{FF2B5EF4-FFF2-40B4-BE49-F238E27FC236}">
                <a16:creationId xmlns:a16="http://schemas.microsoft.com/office/drawing/2014/main" id="{CC3F5A5E-EF98-E343-95F2-209609E10B68}"/>
              </a:ext>
            </a:extLst>
          </p:cNvPr>
          <p:cNvPicPr preferRelativeResize="0">
            <a:picLocks/>
          </p:cNvPicPr>
          <p:nvPr/>
        </p:nvPicPr>
        <p:blipFill rotWithShape="1">
          <a:blip r:embed="rId3">
            <a:extLst>
              <a:ext uri="{28A0092B-C50C-407E-A947-70E740481C1C}">
                <a14:useLocalDpi xmlns:a14="http://schemas.microsoft.com/office/drawing/2010/main"/>
              </a:ext>
            </a:extLst>
          </a:blip>
          <a:srcRect/>
          <a:stretch/>
        </p:blipFill>
        <p:spPr bwMode="auto">
          <a:xfrm>
            <a:off x="5046542" y="790288"/>
            <a:ext cx="3505623" cy="1203854"/>
          </a:xfrm>
          <a:prstGeom prst="rect">
            <a:avLst/>
          </a:prstGeom>
          <a:solidFill>
            <a:srgbClr val="016397"/>
          </a:solidFill>
          <a:ln>
            <a:noFill/>
          </a:ln>
        </p:spPr>
      </p:pic>
      <p:sp>
        <p:nvSpPr>
          <p:cNvPr id="8" name="Text Placeholder 7"/>
          <p:cNvSpPr>
            <a:spLocks noGrp="1"/>
          </p:cNvSpPr>
          <p:nvPr>
            <p:ph type="body" sz="quarter" idx="11"/>
          </p:nvPr>
        </p:nvSpPr>
        <p:spPr>
          <a:xfrm>
            <a:off x="5066342" y="1448324"/>
            <a:ext cx="1751076" cy="457200"/>
          </a:xfrm>
        </p:spPr>
        <p:txBody>
          <a:bodyPr>
            <a:normAutofit lnSpcReduction="10000"/>
          </a:bodyPr>
          <a:lstStyle/>
          <a:p>
            <a:pPr lvl="0" defTabSz="914400" fontAlgn="auto">
              <a:spcBef>
                <a:spcPts val="0"/>
              </a:spcBef>
              <a:spcAft>
                <a:spcPts val="0"/>
              </a:spcAft>
              <a:buClrTx/>
              <a:buSzTx/>
            </a:pPr>
            <a:r>
              <a:rPr lang="en-US" sz="2528" b="1" noProof="0" dirty="0">
                <a:latin typeface="Arial" panose="020B0604020202020204" pitchFamily="34" charset="0"/>
                <a:ea typeface="Roboto Slab" pitchFamily="2" charset="0"/>
                <a:cs typeface="Arial" panose="020B0604020202020204" pitchFamily="34" charset="0"/>
              </a:rPr>
              <a:t>English</a:t>
            </a:r>
            <a:endParaRPr lang="en-US" sz="2528" noProof="0" dirty="0">
              <a:latin typeface="Arial" panose="020B0604020202020204" pitchFamily="34" charset="0"/>
              <a:ea typeface="Roboto Medium" panose="02000000000000000000" pitchFamily="2" charset="0"/>
              <a:cs typeface="Arial" panose="020B0604020202020204" pitchFamily="34" charset="0"/>
            </a:endParaRPr>
          </a:p>
        </p:txBody>
      </p:sp>
      <p:sp>
        <p:nvSpPr>
          <p:cNvPr id="9" name="Content Placeholder 8"/>
          <p:cNvSpPr>
            <a:spLocks noGrp="1"/>
          </p:cNvSpPr>
          <p:nvPr>
            <p:ph sz="quarter" idx="12"/>
          </p:nvPr>
        </p:nvSpPr>
        <p:spPr>
          <a:xfrm>
            <a:off x="5120569" y="2030190"/>
            <a:ext cx="2372591" cy="647700"/>
          </a:xfrm>
        </p:spPr>
        <p:txBody>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English 1</a:t>
            </a:r>
          </a:p>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English 2 </a:t>
            </a:r>
            <a:endParaRPr lang="en-US" sz="1159" b="1" noProof="0" dirty="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4" name="Picture 43" descr="A photo shows a pencil on a ruled sheet of paper. The paper has handwritten mathematical calculations and lines drawn on it.">
            <a:extLst>
              <a:ext uri="{FF2B5EF4-FFF2-40B4-BE49-F238E27FC236}">
                <a16:creationId xmlns:a16="http://schemas.microsoft.com/office/drawing/2014/main" id="{743DBDD9-7954-ED43-A49F-23855EA5584F}"/>
              </a:ext>
            </a:extLst>
          </p:cNvPr>
          <p:cNvPicPr/>
          <p:nvPr/>
        </p:nvPicPr>
        <p:blipFill rotWithShape="1">
          <a:blip r:embed="rId4" cstate="hqprint">
            <a:alphaModFix/>
            <a:extLst>
              <a:ext uri="{28A0092B-C50C-407E-A947-70E740481C1C}">
                <a14:useLocalDpi xmlns:a14="http://schemas.microsoft.com/office/drawing/2010/main"/>
              </a:ext>
            </a:extLst>
          </a:blip>
          <a:srcRect l="20355" t="32377" r="259" b="13751"/>
          <a:stretch/>
        </p:blipFill>
        <p:spPr bwMode="auto">
          <a:xfrm>
            <a:off x="8832188" y="819181"/>
            <a:ext cx="3505623" cy="1203855"/>
          </a:xfrm>
          <a:prstGeom prst="rect">
            <a:avLst/>
          </a:prstGeom>
          <a:noFill/>
          <a:ln>
            <a:noFill/>
          </a:ln>
        </p:spPr>
      </p:pic>
      <p:sp>
        <p:nvSpPr>
          <p:cNvPr id="10" name="Text Placeholder 9"/>
          <p:cNvSpPr>
            <a:spLocks noGrp="1"/>
          </p:cNvSpPr>
          <p:nvPr>
            <p:ph type="body" sz="quarter" idx="13"/>
          </p:nvPr>
        </p:nvSpPr>
        <p:spPr>
          <a:xfrm>
            <a:off x="8889549" y="1508195"/>
            <a:ext cx="2916008" cy="573034"/>
          </a:xfrm>
        </p:spPr>
        <p:txBody>
          <a:bodyPr>
            <a:normAutofit/>
          </a:bodyPr>
          <a:lstStyle/>
          <a:p>
            <a:pPr lvl="0" defTabSz="914400" fontAlgn="auto">
              <a:spcBef>
                <a:spcPts val="0"/>
              </a:spcBef>
              <a:spcAft>
                <a:spcPts val="0"/>
              </a:spcAft>
              <a:buClrTx/>
              <a:buSzTx/>
            </a:pPr>
            <a:r>
              <a:rPr lang="en-US" sz="2528" b="1" noProof="0" dirty="0">
                <a:solidFill>
                  <a:srgbClr val="1E1E1E"/>
                </a:solidFill>
                <a:latin typeface="Arial" panose="020B0604020202020204" pitchFamily="34" charset="0"/>
                <a:ea typeface="Roboto Slab" pitchFamily="2" charset="0"/>
                <a:cs typeface="Arial" panose="020B0604020202020204" pitchFamily="34" charset="0"/>
              </a:rPr>
              <a:t>Mathematics</a:t>
            </a:r>
            <a:endParaRPr lang="en-US" sz="2528" b="1" noProof="0" dirty="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sp>
        <p:nvSpPr>
          <p:cNvPr id="14" name="Text Placeholder 13"/>
          <p:cNvSpPr>
            <a:spLocks noGrp="1"/>
          </p:cNvSpPr>
          <p:nvPr>
            <p:ph type="body" sz="quarter" idx="14"/>
          </p:nvPr>
        </p:nvSpPr>
        <p:spPr>
          <a:xfrm>
            <a:off x="8897503" y="2072022"/>
            <a:ext cx="3505623" cy="892905"/>
          </a:xfrm>
        </p:spPr>
        <p:txBody>
          <a:bodyPr>
            <a:normAutofit/>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Algebra 1</a:t>
            </a:r>
          </a:p>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Geometry with Statistics</a:t>
            </a:r>
          </a:p>
          <a:p>
            <a:pPr marL="0" lvl="0" indent="0" defTabSz="914400" fontAlgn="auto">
              <a:spcBef>
                <a:spcPts val="0"/>
              </a:spcBef>
              <a:spcAft>
                <a:spcPts val="0"/>
              </a:spcAft>
              <a:buClrTx/>
              <a:buSzTx/>
              <a:buNone/>
            </a:pPr>
            <a:r>
              <a:rPr lang="en-US" sz="1350" b="1" noProof="0" dirty="0">
                <a:solidFill>
                  <a:srgbClr val="1E1E1E"/>
                </a:solidFill>
                <a:latin typeface="Arial"/>
                <a:ea typeface="Roboto Medium"/>
                <a:cs typeface="Arial"/>
              </a:rPr>
              <a:t>Pre-AP Algebra 2 </a:t>
            </a:r>
            <a:endParaRPr lang="en-US" sz="1350" dirty="0">
              <a:latin typeface="Arial"/>
              <a:ea typeface="Roboto Medium"/>
              <a:cs typeface="Arial"/>
            </a:endParaRPr>
          </a:p>
        </p:txBody>
      </p:sp>
      <p:pic>
        <p:nvPicPr>
          <p:cNvPr id="12" name="Picture 11" descr="A photo shows the partial top of a cylindrical tower. Behind it is the landscape of a city at dusk.">
            <a:extLst>
              <a:ext uri="{FF2B5EF4-FFF2-40B4-BE49-F238E27FC236}">
                <a16:creationId xmlns:a16="http://schemas.microsoft.com/office/drawing/2014/main" id="{981BB11E-8E94-3447-8A5D-B7F94883895C}"/>
              </a:ext>
            </a:extLst>
          </p:cNvPr>
          <p:cNvPicPr>
            <a:picLocks/>
          </p:cNvPicPr>
          <p:nvPr/>
        </p:nvPicPr>
        <p:blipFill>
          <a:blip r:embed="rId5"/>
          <a:stretch>
            <a:fillRect/>
          </a:stretch>
        </p:blipFill>
        <p:spPr>
          <a:xfrm>
            <a:off x="5050013" y="2915941"/>
            <a:ext cx="3502152" cy="1207008"/>
          </a:xfrm>
          <a:prstGeom prst="rect">
            <a:avLst/>
          </a:prstGeom>
        </p:spPr>
      </p:pic>
      <p:sp>
        <p:nvSpPr>
          <p:cNvPr id="15" name="Text Placeholder 14"/>
          <p:cNvSpPr>
            <a:spLocks noGrp="1"/>
          </p:cNvSpPr>
          <p:nvPr>
            <p:ph type="body" sz="quarter" idx="15"/>
          </p:nvPr>
        </p:nvSpPr>
        <p:spPr>
          <a:xfrm>
            <a:off x="5061809" y="3559634"/>
            <a:ext cx="2890201" cy="514327"/>
          </a:xfrm>
        </p:spPr>
        <p:txBody>
          <a:bodyPr>
            <a:normAutofit/>
          </a:bodyPr>
          <a:lstStyle/>
          <a:p>
            <a:pPr marL="0" lvl="0" indent="0" defTabSz="914400" fontAlgn="auto">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Social Studies</a:t>
            </a:r>
            <a:endParaRPr lang="en-US" sz="2528" b="1" noProof="0" dirty="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16" name="Text Placeholder 15"/>
          <p:cNvSpPr>
            <a:spLocks noGrp="1"/>
          </p:cNvSpPr>
          <p:nvPr>
            <p:ph type="body" sz="quarter" idx="16"/>
          </p:nvPr>
        </p:nvSpPr>
        <p:spPr>
          <a:xfrm>
            <a:off x="5062870" y="4188265"/>
            <a:ext cx="3505623" cy="552450"/>
          </a:xfrm>
        </p:spPr>
        <p:txBody>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World History and Geography</a:t>
            </a:r>
            <a:endParaRPr lang="en-US" sz="1159" b="1" noProof="0" dirty="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6" name="Picture 45" descr="A photo shows double helix models of two intertwined strands of D N A.">
            <a:extLst>
              <a:ext uri="{FF2B5EF4-FFF2-40B4-BE49-F238E27FC236}">
                <a16:creationId xmlns:a16="http://schemas.microsoft.com/office/drawing/2014/main" id="{CBE1B57A-0ADE-354D-BA5D-0A7A6ACB0354}"/>
              </a:ext>
            </a:extLst>
          </p:cNvPr>
          <p:cNvPicPr/>
          <p:nvPr/>
        </p:nvPicPr>
        <p:blipFill rotWithShape="1">
          <a:blip r:embed="rId6" cstate="hqprint">
            <a:extLst>
              <a:ext uri="{28A0092B-C50C-407E-A947-70E740481C1C}">
                <a14:useLocalDpi xmlns:a14="http://schemas.microsoft.com/office/drawing/2010/main"/>
              </a:ext>
            </a:extLst>
          </a:blip>
          <a:srcRect l="-1" t="13952" r="526" b="33725"/>
          <a:stretch/>
        </p:blipFill>
        <p:spPr bwMode="auto">
          <a:xfrm>
            <a:off x="8832188" y="2919094"/>
            <a:ext cx="3505623" cy="1203855"/>
          </a:xfrm>
          <a:prstGeom prst="rect">
            <a:avLst/>
          </a:prstGeom>
          <a:noFill/>
          <a:ln>
            <a:noFill/>
          </a:ln>
        </p:spPr>
      </p:pic>
      <p:sp>
        <p:nvSpPr>
          <p:cNvPr id="17" name="Text Placeholder 16"/>
          <p:cNvSpPr>
            <a:spLocks noGrp="1"/>
          </p:cNvSpPr>
          <p:nvPr>
            <p:ph type="body" sz="quarter" idx="17"/>
          </p:nvPr>
        </p:nvSpPr>
        <p:spPr>
          <a:xfrm>
            <a:off x="8902945" y="3570008"/>
            <a:ext cx="2614141" cy="601928"/>
          </a:xfrm>
        </p:spPr>
        <p:txBody>
          <a:bodyPr>
            <a:normAutofit/>
          </a:bodyPr>
          <a:lstStyle/>
          <a:p>
            <a:pPr marL="0" lvl="0" indent="0" defTabSz="914400" fontAlgn="auto">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Science</a:t>
            </a:r>
            <a:endParaRPr lang="en-US" sz="2528" b="1" noProof="0" dirty="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18" name="Text Placeholder 17"/>
          <p:cNvSpPr>
            <a:spLocks noGrp="1"/>
          </p:cNvSpPr>
          <p:nvPr>
            <p:ph type="body" sz="quarter" idx="18"/>
          </p:nvPr>
        </p:nvSpPr>
        <p:spPr>
          <a:xfrm>
            <a:off x="8913832" y="4188265"/>
            <a:ext cx="2287569" cy="514365"/>
          </a:xfrm>
        </p:spPr>
        <p:txBody>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Biology</a:t>
            </a:r>
          </a:p>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Chemistry </a:t>
            </a:r>
            <a:endParaRPr lang="en-US" sz="1159" b="1" noProof="0" dirty="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pic>
        <p:nvPicPr>
          <p:cNvPr id="45" name="Picture 44" descr="A photo shows a few paint brushes on a palette.">
            <a:extLst>
              <a:ext uri="{FF2B5EF4-FFF2-40B4-BE49-F238E27FC236}">
                <a16:creationId xmlns:a16="http://schemas.microsoft.com/office/drawing/2014/main" id="{A740C641-08DA-434E-90EF-1BC1250FDEDC}"/>
              </a:ext>
            </a:extLst>
          </p:cNvPr>
          <p:cNvPicPr/>
          <p:nvPr/>
        </p:nvPicPr>
        <p:blipFill rotWithShape="1">
          <a:blip r:embed="rId7" cstate="hqprint">
            <a:extLst>
              <a:ext uri="{28A0092B-C50C-407E-A947-70E740481C1C}">
                <a14:useLocalDpi xmlns:a14="http://schemas.microsoft.com/office/drawing/2010/main"/>
              </a:ext>
            </a:extLst>
          </a:blip>
          <a:srcRect l="-166" t="11969" r="691" b="35628"/>
          <a:stretch/>
        </p:blipFill>
        <p:spPr bwMode="auto">
          <a:xfrm>
            <a:off x="5046542" y="4823311"/>
            <a:ext cx="3505623" cy="1189786"/>
          </a:xfrm>
          <a:prstGeom prst="rect">
            <a:avLst/>
          </a:prstGeom>
          <a:noFill/>
          <a:ln>
            <a:noFill/>
          </a:ln>
        </p:spPr>
      </p:pic>
      <p:sp>
        <p:nvSpPr>
          <p:cNvPr id="19" name="Content Placeholder 18"/>
          <p:cNvSpPr>
            <a:spLocks noGrp="1"/>
          </p:cNvSpPr>
          <p:nvPr>
            <p:ph sz="quarter" idx="19"/>
          </p:nvPr>
        </p:nvSpPr>
        <p:spPr>
          <a:xfrm>
            <a:off x="5196973" y="5505291"/>
            <a:ext cx="2085569" cy="535962"/>
          </a:xfrm>
        </p:spPr>
        <p:txBody>
          <a:bodyPr>
            <a:normAutofit/>
          </a:bodyPr>
          <a:lstStyle/>
          <a:p>
            <a:pPr marL="0" lvl="0" indent="0" defTabSz="914400" fontAlgn="auto">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Arts</a:t>
            </a:r>
            <a:endParaRPr lang="en-US" sz="2528" b="1" noProof="0" dirty="0">
              <a:solidFill>
                <a:srgbClr val="FFFFFF"/>
              </a:solidFill>
              <a:latin typeface="Arial" panose="020B0604020202020204" pitchFamily="34" charset="0"/>
              <a:ea typeface="Roboto Medium" panose="02000000000000000000" pitchFamily="2" charset="0"/>
              <a:cs typeface="Arial" panose="020B0604020202020204" pitchFamily="34" charset="0"/>
            </a:endParaRPr>
          </a:p>
        </p:txBody>
      </p:sp>
      <p:sp>
        <p:nvSpPr>
          <p:cNvPr id="20" name="Text Placeholder 19"/>
          <p:cNvSpPr>
            <a:spLocks noGrp="1"/>
          </p:cNvSpPr>
          <p:nvPr>
            <p:ph type="body" sz="quarter" idx="20"/>
          </p:nvPr>
        </p:nvSpPr>
        <p:spPr>
          <a:xfrm>
            <a:off x="5119012" y="6062084"/>
            <a:ext cx="1624693" cy="571500"/>
          </a:xfrm>
        </p:spPr>
        <p:txBody>
          <a:bodyPr>
            <a:normAutofit/>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Dance</a:t>
            </a:r>
          </a:p>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Music</a:t>
            </a:r>
            <a:endParaRPr lang="en-US" sz="1159" b="1" noProof="0" dirty="0">
              <a:solidFill>
                <a:srgbClr val="1E1E1E"/>
              </a:solidFill>
              <a:latin typeface="Arial" panose="020B0604020202020204" pitchFamily="34" charset="0"/>
              <a:ea typeface="Roboto Medium" panose="02000000000000000000" pitchFamily="2" charset="0"/>
              <a:cs typeface="Arial" panose="020B0604020202020204" pitchFamily="34" charset="0"/>
            </a:endParaRPr>
          </a:p>
        </p:txBody>
      </p:sp>
      <p:sp>
        <p:nvSpPr>
          <p:cNvPr id="22" name="Text Placeholder 21"/>
          <p:cNvSpPr>
            <a:spLocks noGrp="1"/>
          </p:cNvSpPr>
          <p:nvPr>
            <p:ph type="body" sz="quarter" idx="21"/>
          </p:nvPr>
        </p:nvSpPr>
        <p:spPr>
          <a:xfrm>
            <a:off x="6926003" y="6066075"/>
            <a:ext cx="2299607" cy="661307"/>
          </a:xfrm>
        </p:spPr>
        <p:txBody>
          <a:bodyPr/>
          <a:lstStyle/>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Theatre</a:t>
            </a:r>
          </a:p>
          <a:p>
            <a:pPr marL="0" lvl="0" indent="0" defTabSz="914400" fontAlgn="auto">
              <a:spcBef>
                <a:spcPts val="0"/>
              </a:spcBef>
              <a:spcAft>
                <a:spcPts val="0"/>
              </a:spcAft>
              <a:buClrTx/>
              <a:buSzTx/>
              <a:buNone/>
            </a:pPr>
            <a:r>
              <a:rPr lang="en-US" sz="1369" b="1" noProof="0" dirty="0">
                <a:solidFill>
                  <a:srgbClr val="1E1E1E"/>
                </a:solidFill>
                <a:latin typeface="Arial" panose="020B0604020202020204" pitchFamily="34" charset="0"/>
                <a:ea typeface="Roboto Medium" panose="02000000000000000000" pitchFamily="2" charset="0"/>
                <a:cs typeface="Arial" panose="020B0604020202020204" pitchFamily="34" charset="0"/>
              </a:rPr>
              <a:t>Pre-AP Visual Arts</a:t>
            </a:r>
          </a:p>
        </p:txBody>
      </p:sp>
    </p:spTree>
    <p:extLst>
      <p:ext uri="{BB962C8B-B14F-4D97-AF65-F5344CB8AC3E}">
        <p14:creationId xmlns:p14="http://schemas.microsoft.com/office/powerpoint/2010/main" val="20680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quot;&quot;">
            <a:extLst>
              <a:ext uri="{FF2B5EF4-FFF2-40B4-BE49-F238E27FC236}">
                <a16:creationId xmlns:a16="http://schemas.microsoft.com/office/drawing/2014/main" id="{E11C8FCB-79AA-194A-9301-E315870D8A2C}"/>
              </a:ext>
            </a:extLst>
          </p:cNvPr>
          <p:cNvSpPr/>
          <p:nvPr/>
        </p:nvSpPr>
        <p:spPr>
          <a:xfrm>
            <a:off x="89" y="-1"/>
            <a:ext cx="12841111" cy="7223125"/>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15" name="Rectangle 14" descr="&quot;&quot;">
            <a:extLst>
              <a:ext uri="{FF2B5EF4-FFF2-40B4-BE49-F238E27FC236}">
                <a16:creationId xmlns:a16="http://schemas.microsoft.com/office/drawing/2014/main" id="{BB9BE196-FAD2-7C42-8AB2-11A4532371FE}"/>
              </a:ext>
            </a:extLst>
          </p:cNvPr>
          <p:cNvSpPr/>
          <p:nvPr/>
        </p:nvSpPr>
        <p:spPr>
          <a:xfrm>
            <a:off x="466487" y="425355"/>
            <a:ext cx="3919749" cy="86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endParaRPr>
          </a:p>
        </p:txBody>
      </p:sp>
      <p:sp>
        <p:nvSpPr>
          <p:cNvPr id="2" name="Title 1">
            <a:extLst>
              <a:ext uri="{FF2B5EF4-FFF2-40B4-BE49-F238E27FC236}">
                <a16:creationId xmlns:a16="http://schemas.microsoft.com/office/drawing/2014/main" id="{E42D11F3-8017-4448-A444-F5BDF951B115}"/>
              </a:ext>
            </a:extLst>
          </p:cNvPr>
          <p:cNvSpPr>
            <a:spLocks noGrp="1"/>
          </p:cNvSpPr>
          <p:nvPr>
            <p:ph type="title" idx="4294967295"/>
          </p:nvPr>
        </p:nvSpPr>
        <p:spPr>
          <a:xfrm>
            <a:off x="466487" y="603433"/>
            <a:ext cx="4461446" cy="1149893"/>
          </a:xfrm>
          <a:prstGeom prst="rect">
            <a:avLst/>
          </a:prstGeom>
        </p:spPr>
        <p:txBody>
          <a:bodyPr/>
          <a:lstStyle/>
          <a:p>
            <a:pPr>
              <a:spcBef>
                <a:spcPts val="1264"/>
              </a:spcBef>
              <a:spcAft>
                <a:spcPts val="1264"/>
              </a:spcAft>
            </a:pPr>
            <a:r>
              <a:rPr lang="en-US" sz="3370" dirty="0">
                <a:solidFill>
                  <a:schemeClr val="tx2"/>
                </a:solidFill>
                <a:latin typeface="Arial" panose="020B0604020202020204" pitchFamily="34" charset="0"/>
                <a:ea typeface="Roboto Slab" pitchFamily="2" charset="0"/>
                <a:cs typeface="Arial" panose="020B0604020202020204" pitchFamily="34" charset="0"/>
              </a:rPr>
              <a:t>Pre-AP Humanities Courses</a:t>
            </a:r>
            <a:endParaRPr lang="en-US" sz="2317" dirty="0">
              <a:solidFill>
                <a:schemeClr val="tx2"/>
              </a:solidFill>
              <a:latin typeface="Arial" panose="020B0604020202020204" pitchFamily="34" charset="0"/>
              <a:ea typeface="Roboto Slab" pitchFamily="2" charset="0"/>
              <a:cs typeface="Arial" panose="020B0604020202020204" pitchFamily="34" charset="0"/>
            </a:endParaRPr>
          </a:p>
        </p:txBody>
      </p:sp>
      <p:pic>
        <p:nvPicPr>
          <p:cNvPr id="5" name="Picture 4" descr="Seven cover pages show the different subjects in the Pre-A P Humanities Courses. The background of each cover page shows a photo. The College Board and Pre-A P logo appears at the top-left of the cover photo. A horizontal panel at the center, overlapping the cover photo shows the Pre-A P course name appearing on the left and has a panel on the right labeled, “Includes,” which shows the list of resources found in this subject.&#10;The following are the Pre-A P course names, the Includes panel, and the background photo for the seven cover pages.&#10;1. Pre-A P English 1, Course Guide. The Includes panel shows four checked lists, namely: Approach to teaching and learning, Course map, Course framework, and Sample assessment questions. A photo shows a person’s hand holding a round clear crystal and seeing a tall iron tower through it. Inside of the crystal shows a close-up view of the tall iron tower.&#10;2. Pre-A P English 2, Course Guide. The Includes panel shows four checked lists, namely: Approach to teaching and learning, Course map, Course framework, and Sample assessment questions. A photo shows a person’s hand holding a camera lens and seeing through it. The lens shows a miniature close-up view of a cityscape of buildings located far away.&#10;3. Pre-A P World History and Geography, Course Guide. The Includes panel shows four checked lists, namely: Approach to teaching and learning, Course map, Course framework, and Sample assessment questions. A photo shows an aerial view of a city with a tower in the center.&#10;4. Pre-A P Dance, Course Guide. The Includes panel shows four checked lists, namely: Approach to teaching and learning, Course map, Arts framework, and Sample assessment prompts. A photo shows a person dancing while holding a sheer scarf over their head.&#10;5. Pre-A P Music, Course Guide. The Includes panel shows four checked lists, namely: Approach to teaching and learning, Course map, Arts framework, and Sample assessment prompts. A photo shows many guitars, drums, and other instruments.&#10;6. Pre-A P Theatre, Course Guide. The Includes panel shows four checked lists, namely: Approach to teaching and learning, Course map, Arts framework, and Sample assessment prompts. A photo shows a semicircle shaped section of an open stadium with rows of stone seats and steps.&#10;7. Pre-A P Visual Arts, Course Guide. The Includes panel shows four checked lists, namely: Approach to teaching and learning, Course map, Arts framework, and Sample assessment prompts. A photo shows a person’s hand drawing with a piece of charcoal.">
            <a:extLst>
              <a:ext uri="{FF2B5EF4-FFF2-40B4-BE49-F238E27FC236}">
                <a16:creationId xmlns:a16="http://schemas.microsoft.com/office/drawing/2014/main" id="{8FD35DE8-37AB-154B-A16E-2A1881DA8086}"/>
              </a:ext>
            </a:extLst>
          </p:cNvPr>
          <p:cNvPicPr>
            <a:picLocks noChangeAspect="1"/>
          </p:cNvPicPr>
          <p:nvPr/>
        </p:nvPicPr>
        <p:blipFill>
          <a:blip r:embed="rId3"/>
          <a:srcRect/>
          <a:stretch/>
        </p:blipFill>
        <p:spPr>
          <a:xfrm>
            <a:off x="5095627" y="451103"/>
            <a:ext cx="2354051" cy="3034678"/>
          </a:xfrm>
          <a:prstGeom prst="rect">
            <a:avLst/>
          </a:prstGeom>
          <a:ln>
            <a:noFill/>
          </a:ln>
        </p:spPr>
      </p:pic>
      <p:pic>
        <p:nvPicPr>
          <p:cNvPr id="12" name="Picture 11" descr="&quot;&quot;">
            <a:extLst>
              <a:ext uri="{FF2B5EF4-FFF2-40B4-BE49-F238E27FC236}">
                <a16:creationId xmlns:a16="http://schemas.microsoft.com/office/drawing/2014/main" id="{CD096A85-7D28-47F4-98CA-CDBF80198EE0}"/>
              </a:ext>
            </a:extLst>
          </p:cNvPr>
          <p:cNvPicPr>
            <a:picLocks noChangeAspect="1"/>
          </p:cNvPicPr>
          <p:nvPr/>
        </p:nvPicPr>
        <p:blipFill>
          <a:blip r:embed="rId4"/>
          <a:srcRect/>
          <a:stretch/>
        </p:blipFill>
        <p:spPr>
          <a:xfrm>
            <a:off x="7580343" y="451102"/>
            <a:ext cx="2354050" cy="3034677"/>
          </a:xfrm>
          <a:prstGeom prst="rect">
            <a:avLst/>
          </a:prstGeom>
          <a:solidFill>
            <a:schemeClr val="bg1"/>
          </a:solidFill>
          <a:ln>
            <a:noFill/>
          </a:ln>
        </p:spPr>
      </p:pic>
      <p:pic>
        <p:nvPicPr>
          <p:cNvPr id="17" name="Picture 16" descr="&quot;&quot;">
            <a:extLst>
              <a:ext uri="{FF2B5EF4-FFF2-40B4-BE49-F238E27FC236}">
                <a16:creationId xmlns:a16="http://schemas.microsoft.com/office/drawing/2014/main" id="{D6437A69-B419-4747-88DE-493FBA30AC0C}"/>
              </a:ext>
            </a:extLst>
          </p:cNvPr>
          <p:cNvPicPr>
            <a:picLocks noChangeAspect="1"/>
          </p:cNvPicPr>
          <p:nvPr/>
        </p:nvPicPr>
        <p:blipFill>
          <a:blip r:embed="rId5"/>
          <a:srcRect/>
          <a:stretch/>
        </p:blipFill>
        <p:spPr>
          <a:xfrm>
            <a:off x="10020751" y="443077"/>
            <a:ext cx="2232209" cy="3034677"/>
          </a:xfrm>
          <a:prstGeom prst="rect">
            <a:avLst/>
          </a:prstGeom>
          <a:ln>
            <a:noFill/>
          </a:ln>
        </p:spPr>
      </p:pic>
      <p:pic>
        <p:nvPicPr>
          <p:cNvPr id="19" name="Picture 18" descr="&quot;&quot;">
            <a:extLst>
              <a:ext uri="{FF2B5EF4-FFF2-40B4-BE49-F238E27FC236}">
                <a16:creationId xmlns:a16="http://schemas.microsoft.com/office/drawing/2014/main" id="{15684F65-BE03-2F4A-B13D-1FBA8D19FA33}"/>
              </a:ext>
            </a:extLst>
          </p:cNvPr>
          <p:cNvPicPr>
            <a:picLocks noChangeAspect="1"/>
          </p:cNvPicPr>
          <p:nvPr/>
        </p:nvPicPr>
        <p:blipFill>
          <a:blip r:embed="rId6"/>
          <a:srcRect/>
          <a:stretch/>
        </p:blipFill>
        <p:spPr>
          <a:xfrm>
            <a:off x="4800777" y="3761861"/>
            <a:ext cx="1885161" cy="2430218"/>
          </a:xfrm>
          <a:prstGeom prst="rect">
            <a:avLst/>
          </a:prstGeom>
          <a:ln>
            <a:noFill/>
          </a:ln>
        </p:spPr>
      </p:pic>
      <p:pic>
        <p:nvPicPr>
          <p:cNvPr id="20" name="Picture 19" descr="&quot;&quot;">
            <a:extLst>
              <a:ext uri="{FF2B5EF4-FFF2-40B4-BE49-F238E27FC236}">
                <a16:creationId xmlns:a16="http://schemas.microsoft.com/office/drawing/2014/main" id="{1633F96D-25A0-DE43-BB36-C38A8F84534E}"/>
              </a:ext>
            </a:extLst>
          </p:cNvPr>
          <p:cNvPicPr>
            <a:picLocks noChangeAspect="1"/>
          </p:cNvPicPr>
          <p:nvPr/>
        </p:nvPicPr>
        <p:blipFill>
          <a:blip r:embed="rId7"/>
          <a:srcRect/>
          <a:stretch/>
        </p:blipFill>
        <p:spPr>
          <a:xfrm>
            <a:off x="6775692" y="3761861"/>
            <a:ext cx="1885161" cy="2430218"/>
          </a:xfrm>
          <a:prstGeom prst="rect">
            <a:avLst/>
          </a:prstGeom>
          <a:ln>
            <a:noFill/>
          </a:ln>
        </p:spPr>
      </p:pic>
      <p:pic>
        <p:nvPicPr>
          <p:cNvPr id="21" name="Picture 20" descr="&quot;&quot;">
            <a:extLst>
              <a:ext uri="{FF2B5EF4-FFF2-40B4-BE49-F238E27FC236}">
                <a16:creationId xmlns:a16="http://schemas.microsoft.com/office/drawing/2014/main" id="{5678F1B5-60E2-0B42-BDCC-2CC394B1D299}"/>
              </a:ext>
            </a:extLst>
          </p:cNvPr>
          <p:cNvPicPr>
            <a:picLocks noChangeAspect="1"/>
          </p:cNvPicPr>
          <p:nvPr/>
        </p:nvPicPr>
        <p:blipFill>
          <a:blip r:embed="rId8"/>
          <a:srcRect/>
          <a:stretch/>
        </p:blipFill>
        <p:spPr>
          <a:xfrm>
            <a:off x="8750608" y="3761860"/>
            <a:ext cx="1885160" cy="2430217"/>
          </a:xfrm>
          <a:prstGeom prst="rect">
            <a:avLst/>
          </a:prstGeom>
          <a:ln>
            <a:noFill/>
          </a:ln>
        </p:spPr>
      </p:pic>
      <p:pic>
        <p:nvPicPr>
          <p:cNvPr id="18" name="Picture 17" descr="&quot;&quot;">
            <a:extLst>
              <a:ext uri="{FF2B5EF4-FFF2-40B4-BE49-F238E27FC236}">
                <a16:creationId xmlns:a16="http://schemas.microsoft.com/office/drawing/2014/main" id="{178077A9-9DA0-B841-A155-A0BE85E5D051}"/>
              </a:ext>
            </a:extLst>
          </p:cNvPr>
          <p:cNvPicPr>
            <a:picLocks noChangeAspect="1"/>
          </p:cNvPicPr>
          <p:nvPr/>
        </p:nvPicPr>
        <p:blipFill>
          <a:blip r:embed="rId9"/>
          <a:srcRect/>
          <a:stretch/>
        </p:blipFill>
        <p:spPr>
          <a:xfrm>
            <a:off x="10725522" y="3769887"/>
            <a:ext cx="1885160" cy="2430217"/>
          </a:xfrm>
          <a:prstGeom prst="rect">
            <a:avLst/>
          </a:prstGeom>
          <a:ln>
            <a:noFill/>
          </a:ln>
        </p:spPr>
      </p:pic>
    </p:spTree>
    <p:extLst>
      <p:ext uri="{BB962C8B-B14F-4D97-AF65-F5344CB8AC3E}">
        <p14:creationId xmlns:p14="http://schemas.microsoft.com/office/powerpoint/2010/main" val="3661838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a:extLst>
              <a:ext uri="{FF2B5EF4-FFF2-40B4-BE49-F238E27FC236}">
                <a16:creationId xmlns:a16="http://schemas.microsoft.com/office/drawing/2014/main" id="{4A2EB76A-210F-F54C-8CEC-E17D8F9A3E26}"/>
              </a:ext>
            </a:extLst>
          </p:cNvPr>
          <p:cNvSpPr>
            <a:spLocks noGrp="1"/>
          </p:cNvSpPr>
          <p:nvPr>
            <p:ph type="title"/>
          </p:nvPr>
        </p:nvSpPr>
        <p:spPr>
          <a:xfrm>
            <a:off x="369623" y="540965"/>
            <a:ext cx="3940362" cy="1175706"/>
          </a:xfrm>
        </p:spPr>
        <p:txBody>
          <a:bodyPr/>
          <a:lstStyle/>
          <a:p>
            <a:r>
              <a:rPr lang="en-US" dirty="0">
                <a:latin typeface="Arial" panose="020B0604020202020204" pitchFamily="34" charset="0"/>
                <a:cs typeface="Arial" panose="020B0604020202020204" pitchFamily="34" charset="0"/>
              </a:rPr>
              <a:t>Pre-AP English 1</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Pre-AP English 2</a:t>
            </a:r>
          </a:p>
        </p:txBody>
      </p:sp>
      <p:pic>
        <p:nvPicPr>
          <p:cNvPr id="6" name="Picture 5" descr="A photo shows an open book with a close-up view of the pages and the spine of the book.">
            <a:extLst>
              <a:ext uri="{FF2B5EF4-FFF2-40B4-BE49-F238E27FC236}">
                <a16:creationId xmlns:a16="http://schemas.microsoft.com/office/drawing/2014/main" id="{94274022-6E63-B447-BEFC-294517AE74DD}"/>
              </a:ext>
            </a:extLst>
          </p:cNvPr>
          <p:cNvPicPr/>
          <p:nvPr/>
        </p:nvPicPr>
        <p:blipFill rotWithShape="1">
          <a:blip r:embed="rId3">
            <a:extLst>
              <a:ext uri="{28A0092B-C50C-407E-A947-70E740481C1C}">
                <a14:useLocalDpi xmlns:a14="http://schemas.microsoft.com/office/drawing/2010/main"/>
              </a:ext>
            </a:extLst>
          </a:blip>
          <a:srcRect b="734"/>
          <a:stretch/>
        </p:blipFill>
        <p:spPr bwMode="auto">
          <a:xfrm>
            <a:off x="358815" y="1778557"/>
            <a:ext cx="3940362" cy="2576232"/>
          </a:xfrm>
          <a:prstGeom prst="rect">
            <a:avLst/>
          </a:prstGeom>
          <a:noFill/>
          <a:ln>
            <a:noFill/>
          </a:ln>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a:xfrm>
            <a:off x="5027710" y="483358"/>
            <a:ext cx="7330587" cy="5658317"/>
          </a:xfrm>
        </p:spPr>
        <p:txBody>
          <a:bodyPr/>
          <a:lstStyle/>
          <a:p>
            <a:pPr marL="0" indent="0">
              <a:buNone/>
            </a:pPr>
            <a:r>
              <a:rPr lang="en-US" sz="3370" dirty="0">
                <a:solidFill>
                  <a:srgbClr val="009CDE"/>
                </a:solidFill>
                <a:latin typeface="Arial" panose="020B0604020202020204" pitchFamily="34" charset="0"/>
                <a:ea typeface="Roboto Slab" pitchFamily="2" charset="0"/>
                <a:cs typeface="Arial" panose="020B0604020202020204" pitchFamily="34" charset="0"/>
              </a:rPr>
              <a:t>Why Pre-AP English?</a:t>
            </a:r>
          </a:p>
          <a:p>
            <a:pPr marL="0" indent="0">
              <a:buNone/>
            </a:pPr>
            <a:r>
              <a:rPr lang="en-US" b="1" dirty="0">
                <a:solidFill>
                  <a:srgbClr val="009CDE"/>
                </a:solidFill>
                <a:latin typeface="Arial" panose="020B0604020202020204" pitchFamily="34" charset="0"/>
                <a:cs typeface="Arial" panose="020B0604020202020204" pitchFamily="34" charset="0"/>
              </a:rPr>
              <a:t>Texts take time.</a:t>
            </a:r>
          </a:p>
          <a:p>
            <a:pPr marL="0" indent="0">
              <a:buNone/>
            </a:pPr>
            <a:r>
              <a:rPr lang="en-US" dirty="0">
                <a:latin typeface="Arial" panose="020B0604020202020204" pitchFamily="34" charset="0"/>
                <a:cs typeface="Arial" panose="020B0604020202020204" pitchFamily="34" charset="0"/>
              </a:rPr>
              <a:t>Students are asked to observe, to notice, and to enjoy what they read—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which inspires confidence and persistence.</a:t>
            </a:r>
          </a:p>
          <a:p>
            <a:pPr marL="0" indent="0">
              <a:buNone/>
            </a:pPr>
            <a:r>
              <a:rPr lang="en-US" b="1" dirty="0">
                <a:solidFill>
                  <a:srgbClr val="009CDE"/>
                </a:solidFill>
                <a:latin typeface="Arial" panose="020B0604020202020204" pitchFamily="34" charset="0"/>
                <a:cs typeface="Arial" panose="020B0604020202020204" pitchFamily="34" charset="0"/>
              </a:rPr>
              <a:t>Writing takes practice.</a:t>
            </a:r>
          </a:p>
          <a:p>
            <a:pPr marL="0" indent="0">
              <a:buNone/>
            </a:pPr>
            <a:r>
              <a:rPr lang="en-US" dirty="0">
                <a:latin typeface="Arial" panose="020B0604020202020204" pitchFamily="34" charset="0"/>
                <a:cs typeface="Arial" panose="020B0604020202020204" pitchFamily="34" charset="0"/>
              </a:rPr>
              <a:t>Students write daily, and they are guided to produce strong sentences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before progressing to paragraphs and essays. </a:t>
            </a:r>
          </a:p>
          <a:p>
            <a:pPr marL="0" indent="0">
              <a:buNone/>
            </a:pPr>
            <a:r>
              <a:rPr lang="en-US" b="1" dirty="0">
                <a:solidFill>
                  <a:srgbClr val="009CDE"/>
                </a:solidFill>
                <a:latin typeface="Arial" panose="020B0604020202020204" pitchFamily="34" charset="0"/>
                <a:cs typeface="Arial" panose="020B0604020202020204" pitchFamily="34" charset="0"/>
              </a:rPr>
              <a:t>Words matter.</a:t>
            </a:r>
          </a:p>
          <a:p>
            <a:pPr marL="0" indent="0">
              <a:buNone/>
            </a:pPr>
            <a:r>
              <a:rPr lang="en-US" dirty="0">
                <a:latin typeface="Arial" panose="020B0604020202020204" pitchFamily="34" charset="0"/>
                <a:cs typeface="Arial" panose="020B0604020202020204" pitchFamily="34" charset="0"/>
              </a:rPr>
              <a:t>Students move beyond memorizing definitions as they investigate why writers and speakers choose one word or phrase instead of another.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47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60835" y="541859"/>
            <a:ext cx="3601568" cy="786199"/>
          </a:xfrm>
        </p:spPr>
        <p:txBody>
          <a:bodyPr/>
          <a:lstStyle/>
          <a:p>
            <a:r>
              <a:rPr lang="en-US" dirty="0">
                <a:latin typeface="Arial" panose="020B0604020202020204" pitchFamily="34" charset="0"/>
                <a:cs typeface="Arial" panose="020B0604020202020204" pitchFamily="34" charset="0"/>
              </a:rPr>
              <a:t>Pre-AP English 1</a:t>
            </a: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274415" y="1393386"/>
            <a:ext cx="3940175" cy="2307758"/>
          </a:xfrm>
        </p:spPr>
        <p:txBody>
          <a:bodyPr/>
          <a:lstStyle/>
          <a:p>
            <a:pPr marL="0" indent="0">
              <a:buNone/>
            </a:pPr>
            <a:r>
              <a:rPr lang="en-US" sz="1896" b="1" dirty="0">
                <a:solidFill>
                  <a:srgbClr val="009CDE"/>
                </a:solidFill>
                <a:latin typeface="Arial" panose="020B0604020202020204" pitchFamily="34" charset="0"/>
                <a:cs typeface="Arial" panose="020B0604020202020204" pitchFamily="34" charset="0"/>
              </a:rPr>
              <a:t>Instructional Units</a:t>
            </a:r>
          </a:p>
          <a:p>
            <a:pPr marL="0" indent="0">
              <a:buNone/>
            </a:pPr>
            <a:r>
              <a:rPr lang="en-US" sz="1896" b="0" dirty="0">
                <a:solidFill>
                  <a:schemeClr val="tx1"/>
                </a:solidFill>
                <a:latin typeface="Arial" panose="020B0604020202020204" pitchFamily="34" charset="0"/>
                <a:ea typeface="Roboto" panose="02000000000000000000" pitchFamily="2" charset="0"/>
                <a:cs typeface="Arial" panose="020B0604020202020204" pitchFamily="34" charset="0"/>
              </a:rPr>
              <a:t>Unit 1: Telling Details</a:t>
            </a:r>
          </a:p>
          <a:p>
            <a:pPr marL="0" indent="0">
              <a:buNone/>
            </a:pPr>
            <a:r>
              <a:rPr lang="en-US" sz="1896" b="0" dirty="0">
                <a:solidFill>
                  <a:schemeClr val="tx1"/>
                </a:solidFill>
                <a:latin typeface="Arial" panose="020B0604020202020204" pitchFamily="34" charset="0"/>
                <a:ea typeface="Roboto" panose="02000000000000000000" pitchFamily="2" charset="0"/>
                <a:cs typeface="Arial" panose="020B0604020202020204" pitchFamily="34" charset="0"/>
              </a:rPr>
              <a:t>Unit 2: Pivotal Words and Phrases</a:t>
            </a:r>
          </a:p>
          <a:p>
            <a:pPr marL="0" indent="0">
              <a:buNone/>
            </a:pPr>
            <a:r>
              <a:rPr lang="en-US" sz="1896" b="0" dirty="0">
                <a:solidFill>
                  <a:schemeClr val="tx1"/>
                </a:solidFill>
                <a:latin typeface="Arial" panose="020B0604020202020204" pitchFamily="34" charset="0"/>
                <a:ea typeface="Roboto" panose="02000000000000000000" pitchFamily="2" charset="0"/>
                <a:cs typeface="Arial" panose="020B0604020202020204" pitchFamily="34" charset="0"/>
              </a:rPr>
              <a:t>Unit 3: Compelling Evidence</a:t>
            </a:r>
          </a:p>
          <a:p>
            <a:pPr marL="0" indent="0">
              <a:buNone/>
            </a:pPr>
            <a:r>
              <a:rPr lang="en-US" sz="1896" b="0" dirty="0">
                <a:solidFill>
                  <a:schemeClr val="tx1"/>
                </a:solidFill>
                <a:latin typeface="Arial" panose="020B0604020202020204" pitchFamily="34" charset="0"/>
                <a:ea typeface="Roboto" panose="02000000000000000000" pitchFamily="2" charset="0"/>
                <a:cs typeface="Arial" panose="020B0604020202020204" pitchFamily="34" charset="0"/>
              </a:rPr>
              <a:t>Unit 4: Powerful Openings</a:t>
            </a:r>
          </a:p>
        </p:txBody>
      </p:sp>
      <p:sp>
        <p:nvSpPr>
          <p:cNvPr id="2" name="Content Placeholder 1">
            <a:extLst>
              <a:ext uri="{FF2B5EF4-FFF2-40B4-BE49-F238E27FC236}">
                <a16:creationId xmlns:a16="http://schemas.microsoft.com/office/drawing/2014/main" id="{4772A462-8CAF-6841-9F75-86E46800E9EF}"/>
              </a:ext>
            </a:extLst>
          </p:cNvPr>
          <p:cNvSpPr>
            <a:spLocks noGrp="1"/>
          </p:cNvSpPr>
          <p:nvPr>
            <p:ph type="body" sz="quarter" idx="14"/>
          </p:nvPr>
        </p:nvSpPr>
        <p:spPr>
          <a:xfrm>
            <a:off x="7445150" y="1850562"/>
            <a:ext cx="2308225" cy="1393825"/>
          </a:xfrm>
        </p:spPr>
        <p:txBody>
          <a:bodyPr/>
          <a:lstStyle/>
          <a:p>
            <a:pPr marL="0" indent="0" algn="ctr">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6" name="Text Placeholder 5"/>
          <p:cNvSpPr>
            <a:spLocks noGrp="1"/>
          </p:cNvSpPr>
          <p:nvPr>
            <p:ph type="body" sz="quarter" idx="15"/>
          </p:nvPr>
        </p:nvSpPr>
        <p:spPr>
          <a:xfrm>
            <a:off x="5484920" y="2634334"/>
            <a:ext cx="2047314" cy="1066809"/>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Reading</a:t>
            </a:r>
            <a:r>
              <a:rPr lang="en-US" sz="2528"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528" b="1" noProof="0" dirty="0">
                <a:solidFill>
                  <a:srgbClr val="FFFFFF"/>
                </a:solidFill>
                <a:latin typeface="Arial" panose="020B0604020202020204" pitchFamily="34" charset="0"/>
                <a:ea typeface="Roboto Slab" pitchFamily="2" charset="0"/>
                <a:cs typeface="Arial" panose="020B0604020202020204" pitchFamily="34" charset="0"/>
              </a:rPr>
              <a:t>Closely</a:t>
            </a:r>
            <a:endParaRPr lang="en-US" sz="2528" b="1" noProof="0" dirty="0">
              <a:solidFill>
                <a:srgbClr val="FFFFFF"/>
              </a:solidFill>
              <a:latin typeface="Arial" panose="020B0604020202020204" pitchFamily="34" charset="0"/>
              <a:cs typeface="Arial" panose="020B0604020202020204" pitchFamily="34" charset="0"/>
            </a:endParaRPr>
          </a:p>
        </p:txBody>
      </p:sp>
      <p:sp>
        <p:nvSpPr>
          <p:cNvPr id="9" name="Text Placeholder 8"/>
          <p:cNvSpPr>
            <a:spLocks noGrp="1"/>
          </p:cNvSpPr>
          <p:nvPr>
            <p:ph type="body" sz="quarter" idx="17"/>
          </p:nvPr>
        </p:nvSpPr>
        <p:spPr>
          <a:xfrm>
            <a:off x="7532234" y="3745358"/>
            <a:ext cx="2308225" cy="1806575"/>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1E1E1E"/>
                </a:solidFill>
                <a:latin typeface="Arial" panose="020B0604020202020204" pitchFamily="34" charset="0"/>
                <a:ea typeface="Roboto Slab" pitchFamily="2" charset="0"/>
                <a:cs typeface="Arial" panose="020B0604020202020204" pitchFamily="34" charset="0"/>
              </a:rPr>
              <a:t>Noticing</a:t>
            </a:r>
            <a:r>
              <a:rPr lang="en-US" sz="2528" b="1" baseline="0" noProof="0" dirty="0">
                <a:solidFill>
                  <a:srgbClr val="1E1E1E"/>
                </a:solidFill>
                <a:latin typeface="Arial" panose="020B0604020202020204" pitchFamily="34" charset="0"/>
                <a:ea typeface="Roboto Slab" pitchFamily="2" charset="0"/>
                <a:cs typeface="Arial" panose="020B0604020202020204" pitchFamily="34" charset="0"/>
              </a:rPr>
              <a:t> </a:t>
            </a:r>
            <a:r>
              <a:rPr lang="en-US" sz="2528" b="1" noProof="0" dirty="0">
                <a:solidFill>
                  <a:srgbClr val="1E1E1E"/>
                </a:solidFill>
                <a:latin typeface="Arial" panose="020B0604020202020204" pitchFamily="34" charset="0"/>
                <a:ea typeface="Roboto Slab" pitchFamily="2" charset="0"/>
                <a:cs typeface="Arial" panose="020B0604020202020204" pitchFamily="34" charset="0"/>
              </a:rPr>
              <a:t>Language</a:t>
            </a:r>
            <a:r>
              <a:rPr lang="en-US" sz="2528" b="1" baseline="0" noProof="0" dirty="0">
                <a:solidFill>
                  <a:srgbClr val="1E1E1E"/>
                </a:solidFill>
                <a:latin typeface="Arial" panose="020B0604020202020204" pitchFamily="34" charset="0"/>
                <a:ea typeface="Roboto Slab" pitchFamily="2" charset="0"/>
                <a:cs typeface="Arial" panose="020B0604020202020204" pitchFamily="34" charset="0"/>
              </a:rPr>
              <a:t> </a:t>
            </a:r>
            <a:r>
              <a:rPr lang="en-US" sz="2528" b="1" noProof="0" dirty="0">
                <a:solidFill>
                  <a:srgbClr val="1E1E1E"/>
                </a:solidFill>
                <a:latin typeface="Arial" panose="020B0604020202020204" pitchFamily="34" charset="0"/>
                <a:ea typeface="Roboto Slab" pitchFamily="2" charset="0"/>
                <a:cs typeface="Arial" panose="020B0604020202020204" pitchFamily="34" charset="0"/>
              </a:rPr>
              <a:t>Choices</a:t>
            </a:r>
          </a:p>
        </p:txBody>
      </p:sp>
      <p:sp>
        <p:nvSpPr>
          <p:cNvPr id="8" name="Text Placeholder 7"/>
          <p:cNvSpPr>
            <a:spLocks noGrp="1"/>
          </p:cNvSpPr>
          <p:nvPr>
            <p:ph type="body" sz="quarter" idx="16"/>
          </p:nvPr>
        </p:nvSpPr>
        <p:spPr>
          <a:xfrm>
            <a:off x="9796917" y="2697753"/>
            <a:ext cx="2046287" cy="1763713"/>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Valuing</a:t>
            </a:r>
            <a:r>
              <a:rPr lang="en-US" sz="2528"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528" b="1" noProof="0" dirty="0">
                <a:solidFill>
                  <a:srgbClr val="FFFFFF"/>
                </a:solidFill>
                <a:latin typeface="Arial" panose="020B0604020202020204" pitchFamily="34" charset="0"/>
                <a:ea typeface="Roboto Slab" pitchFamily="2" charset="0"/>
                <a:cs typeface="Arial" panose="020B0604020202020204" pitchFamily="34" charset="0"/>
              </a:rPr>
              <a:t>Evidence</a:t>
            </a:r>
            <a:endParaRPr lang="en-US" sz="2528" b="1" noProof="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924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60835" y="541859"/>
            <a:ext cx="3601568" cy="657103"/>
          </a:xfrm>
        </p:spPr>
        <p:txBody>
          <a:bodyPr/>
          <a:lstStyle/>
          <a:p>
            <a:r>
              <a:rPr lang="en-US" dirty="0">
                <a:latin typeface="Arial" panose="020B0604020202020204" pitchFamily="34" charset="0"/>
                <a:cs typeface="Arial" panose="020B0604020202020204" pitchFamily="34" charset="0"/>
              </a:rPr>
              <a:t>Pre-AP English 2</a:t>
            </a: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274415" y="1393385"/>
            <a:ext cx="3940175" cy="3048203"/>
          </a:xfrm>
        </p:spPr>
        <p:txBody>
          <a:bodyPr>
            <a:normAutofit/>
          </a:bodyPr>
          <a:lstStyle/>
          <a:p>
            <a:pPr marL="0" indent="0">
              <a:buNone/>
            </a:pPr>
            <a:r>
              <a:rPr lang="en-US" sz="1896" b="1" dirty="0">
                <a:solidFill>
                  <a:srgbClr val="009CDE"/>
                </a:solidFill>
                <a:latin typeface="Arial" panose="020B0604020202020204" pitchFamily="34" charset="0"/>
                <a:cs typeface="Arial" panose="020B0604020202020204" pitchFamily="34" charset="0"/>
              </a:rPr>
              <a:t>Instructional Units</a:t>
            </a:r>
          </a:p>
          <a:p>
            <a:pPr marL="0" lvl="0" indent="0">
              <a:buClr>
                <a:srgbClr val="1E1E1E"/>
              </a:buClr>
              <a:buNone/>
            </a:pPr>
            <a:r>
              <a:rPr lang="en-US" altLang="zh-CN" sz="2000" dirty="0">
                <a:solidFill>
                  <a:srgbClr val="1E1E1E"/>
                </a:solidFill>
                <a:latin typeface="Arial" panose="020B0604020202020204" pitchFamily="34" charset="0"/>
                <a:ea typeface="Roboto" panose="02000000000000000000" pitchFamily="2" charset="0"/>
                <a:cs typeface="Arial" panose="020B0604020202020204" pitchFamily="34" charset="0"/>
              </a:rPr>
              <a:t>Unit 1: Moves in Argument</a:t>
            </a:r>
          </a:p>
          <a:p>
            <a:pPr marL="0" lvl="0" indent="0">
              <a:buClr>
                <a:srgbClr val="1E1E1E"/>
              </a:buClr>
              <a:buNone/>
            </a:pPr>
            <a:r>
              <a:rPr lang="en-US" altLang="zh-CN" sz="2000" dirty="0">
                <a:solidFill>
                  <a:srgbClr val="1E1E1E"/>
                </a:solidFill>
                <a:latin typeface="Arial" panose="020B0604020202020204" pitchFamily="34" charset="0"/>
                <a:ea typeface="Roboto" panose="02000000000000000000" pitchFamily="2" charset="0"/>
                <a:cs typeface="Arial" panose="020B0604020202020204" pitchFamily="34" charset="0"/>
              </a:rPr>
              <a:t>Unit 2: Persuasion in Literature</a:t>
            </a:r>
          </a:p>
          <a:p>
            <a:pPr marL="0" lvl="0" indent="0">
              <a:buClr>
                <a:srgbClr val="1E1E1E"/>
              </a:buClr>
              <a:buNone/>
            </a:pPr>
            <a:r>
              <a:rPr lang="en-US" altLang="zh-CN" sz="2000" dirty="0">
                <a:solidFill>
                  <a:srgbClr val="1E1E1E"/>
                </a:solidFill>
                <a:latin typeface="Arial" panose="020B0604020202020204" pitchFamily="34" charset="0"/>
                <a:ea typeface="Roboto" panose="02000000000000000000" pitchFamily="2" charset="0"/>
                <a:cs typeface="Arial" panose="020B0604020202020204" pitchFamily="34" charset="0"/>
              </a:rPr>
              <a:t>Unit 3: Voice in Synthesis</a:t>
            </a:r>
          </a:p>
          <a:p>
            <a:pPr marL="0" lvl="0" indent="0">
              <a:buClr>
                <a:srgbClr val="1E1E1E"/>
              </a:buClr>
              <a:buNone/>
            </a:pPr>
            <a:r>
              <a:rPr lang="en-US" altLang="zh-CN" sz="2000" dirty="0">
                <a:solidFill>
                  <a:srgbClr val="1E1E1E"/>
                </a:solidFill>
                <a:latin typeface="Arial" panose="020B0604020202020204" pitchFamily="34" charset="0"/>
                <a:ea typeface="Roboto" panose="02000000000000000000" pitchFamily="2" charset="0"/>
                <a:cs typeface="Arial" panose="020B0604020202020204" pitchFamily="34" charset="0"/>
              </a:rPr>
              <a:t>Unit 4: Purpose in Poetry and Prose</a:t>
            </a:r>
            <a:endParaRPr lang="en-US" sz="1896" b="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2" name="Content Placeholder 1">
            <a:extLst>
              <a:ext uri="{FF2B5EF4-FFF2-40B4-BE49-F238E27FC236}">
                <a16:creationId xmlns:a16="http://schemas.microsoft.com/office/drawing/2014/main" id="{4772A462-8CAF-6841-9F75-86E46800E9EF}"/>
              </a:ext>
            </a:extLst>
          </p:cNvPr>
          <p:cNvSpPr>
            <a:spLocks noGrp="1"/>
          </p:cNvSpPr>
          <p:nvPr>
            <p:ph type="body" sz="quarter" idx="14"/>
          </p:nvPr>
        </p:nvSpPr>
        <p:spPr>
          <a:xfrm>
            <a:off x="7445150" y="1850562"/>
            <a:ext cx="2308225" cy="1393825"/>
          </a:xfrm>
        </p:spPr>
        <p:txBody>
          <a:bodyPr/>
          <a:lstStyle/>
          <a:p>
            <a:pPr marL="0" indent="0" algn="ctr">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6" name="Text Placeholder 5"/>
          <p:cNvSpPr>
            <a:spLocks noGrp="1"/>
          </p:cNvSpPr>
          <p:nvPr>
            <p:ph type="body" sz="quarter" idx="15"/>
          </p:nvPr>
        </p:nvSpPr>
        <p:spPr>
          <a:xfrm>
            <a:off x="5484920" y="2634334"/>
            <a:ext cx="2047314" cy="1066809"/>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Reading</a:t>
            </a:r>
            <a:r>
              <a:rPr lang="en-US" sz="2528"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528" b="1" noProof="0" dirty="0">
                <a:solidFill>
                  <a:srgbClr val="FFFFFF"/>
                </a:solidFill>
                <a:latin typeface="Arial" panose="020B0604020202020204" pitchFamily="34" charset="0"/>
                <a:ea typeface="Roboto Slab" pitchFamily="2" charset="0"/>
                <a:cs typeface="Arial" panose="020B0604020202020204" pitchFamily="34" charset="0"/>
              </a:rPr>
              <a:t>Closely</a:t>
            </a:r>
            <a:endParaRPr lang="en-US" sz="2528" b="1" noProof="0" dirty="0">
              <a:solidFill>
                <a:srgbClr val="FFFFFF"/>
              </a:solidFill>
              <a:latin typeface="Arial" panose="020B0604020202020204" pitchFamily="34" charset="0"/>
              <a:cs typeface="Arial" panose="020B0604020202020204" pitchFamily="34" charset="0"/>
            </a:endParaRPr>
          </a:p>
        </p:txBody>
      </p:sp>
      <p:sp>
        <p:nvSpPr>
          <p:cNvPr id="9" name="Text Placeholder 8"/>
          <p:cNvSpPr>
            <a:spLocks noGrp="1"/>
          </p:cNvSpPr>
          <p:nvPr>
            <p:ph type="body" sz="quarter" idx="17"/>
          </p:nvPr>
        </p:nvSpPr>
        <p:spPr>
          <a:xfrm>
            <a:off x="7532234" y="3745358"/>
            <a:ext cx="2308225" cy="1806575"/>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1E1E1E"/>
                </a:solidFill>
                <a:latin typeface="Arial" panose="020B0604020202020204" pitchFamily="34" charset="0"/>
                <a:ea typeface="Roboto Slab" pitchFamily="2" charset="0"/>
                <a:cs typeface="Arial" panose="020B0604020202020204" pitchFamily="34" charset="0"/>
              </a:rPr>
              <a:t>Noticing</a:t>
            </a:r>
            <a:r>
              <a:rPr lang="en-US" sz="2528" b="1" baseline="0" noProof="0" dirty="0">
                <a:solidFill>
                  <a:srgbClr val="1E1E1E"/>
                </a:solidFill>
                <a:latin typeface="Arial" panose="020B0604020202020204" pitchFamily="34" charset="0"/>
                <a:ea typeface="Roboto Slab" pitchFamily="2" charset="0"/>
                <a:cs typeface="Arial" panose="020B0604020202020204" pitchFamily="34" charset="0"/>
              </a:rPr>
              <a:t> </a:t>
            </a:r>
            <a:r>
              <a:rPr lang="en-US" sz="2528" b="1" noProof="0" dirty="0">
                <a:solidFill>
                  <a:srgbClr val="1E1E1E"/>
                </a:solidFill>
                <a:latin typeface="Arial" panose="020B0604020202020204" pitchFamily="34" charset="0"/>
                <a:ea typeface="Roboto Slab" pitchFamily="2" charset="0"/>
                <a:cs typeface="Arial" panose="020B0604020202020204" pitchFamily="34" charset="0"/>
              </a:rPr>
              <a:t>Language</a:t>
            </a:r>
            <a:r>
              <a:rPr lang="en-US" sz="2528" b="1" baseline="0" noProof="0" dirty="0">
                <a:solidFill>
                  <a:srgbClr val="1E1E1E"/>
                </a:solidFill>
                <a:latin typeface="Arial" panose="020B0604020202020204" pitchFamily="34" charset="0"/>
                <a:ea typeface="Roboto Slab" pitchFamily="2" charset="0"/>
                <a:cs typeface="Arial" panose="020B0604020202020204" pitchFamily="34" charset="0"/>
              </a:rPr>
              <a:t> </a:t>
            </a:r>
            <a:r>
              <a:rPr lang="en-US" sz="2528" b="1" noProof="0" dirty="0">
                <a:solidFill>
                  <a:srgbClr val="1E1E1E"/>
                </a:solidFill>
                <a:latin typeface="Arial" panose="020B0604020202020204" pitchFamily="34" charset="0"/>
                <a:ea typeface="Roboto Slab" pitchFamily="2" charset="0"/>
                <a:cs typeface="Arial" panose="020B0604020202020204" pitchFamily="34" charset="0"/>
              </a:rPr>
              <a:t>Choices</a:t>
            </a:r>
          </a:p>
        </p:txBody>
      </p:sp>
      <p:sp>
        <p:nvSpPr>
          <p:cNvPr id="8" name="Text Placeholder 7"/>
          <p:cNvSpPr>
            <a:spLocks noGrp="1"/>
          </p:cNvSpPr>
          <p:nvPr>
            <p:ph type="body" sz="quarter" idx="16"/>
          </p:nvPr>
        </p:nvSpPr>
        <p:spPr>
          <a:xfrm>
            <a:off x="9796917" y="2677875"/>
            <a:ext cx="2046287" cy="1763713"/>
          </a:xfrm>
        </p:spPr>
        <p:txBody>
          <a:bodyPr/>
          <a:lstStyle/>
          <a:p>
            <a:pPr marL="0" lvl="0" indent="0" algn="ctr" defTabSz="914400" fontAlgn="auto">
              <a:lnSpc>
                <a:spcPct val="90000"/>
              </a:lnSpc>
              <a:spcBef>
                <a:spcPts val="0"/>
              </a:spcBef>
              <a:spcAft>
                <a:spcPts val="0"/>
              </a:spcAft>
              <a:buClrTx/>
              <a:buSzTx/>
              <a:buNone/>
            </a:pPr>
            <a:r>
              <a:rPr lang="en-US" sz="2528" b="1" noProof="0" dirty="0">
                <a:solidFill>
                  <a:srgbClr val="FFFFFF"/>
                </a:solidFill>
                <a:latin typeface="Arial" panose="020B0604020202020204" pitchFamily="34" charset="0"/>
                <a:ea typeface="Roboto Slab" pitchFamily="2" charset="0"/>
                <a:cs typeface="Arial" panose="020B0604020202020204" pitchFamily="34" charset="0"/>
              </a:rPr>
              <a:t>Valuing</a:t>
            </a:r>
            <a:r>
              <a:rPr lang="en-US" sz="2528"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528" b="1" noProof="0" dirty="0">
                <a:solidFill>
                  <a:srgbClr val="FFFFFF"/>
                </a:solidFill>
                <a:latin typeface="Arial" panose="020B0604020202020204" pitchFamily="34" charset="0"/>
                <a:ea typeface="Roboto Slab" pitchFamily="2" charset="0"/>
                <a:cs typeface="Arial" panose="020B0604020202020204" pitchFamily="34" charset="0"/>
              </a:rPr>
              <a:t>Evidence</a:t>
            </a:r>
            <a:endParaRPr lang="en-US" sz="2528" b="1" noProof="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66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28E19D-CB32-3348-B163-A6E668F179B7}"/>
              </a:ext>
            </a:extLst>
          </p:cNvPr>
          <p:cNvSpPr>
            <a:spLocks noGrp="1"/>
          </p:cNvSpPr>
          <p:nvPr>
            <p:ph type="body" sz="quarter" idx="13"/>
          </p:nvPr>
        </p:nvSpPr>
        <p:spPr>
          <a:xfrm>
            <a:off x="375445" y="1782373"/>
            <a:ext cx="4057142" cy="1615827"/>
          </a:xfrm>
        </p:spPr>
        <p:txBody>
          <a:bodyPr/>
          <a:lstStyle/>
          <a:p>
            <a:r>
              <a:rPr lang="en-US" dirty="0"/>
              <a:t>The Pre-AP Program is designed to give all students the opportunity to learn the foundational knowledge and critical thinking skills they need to achieve their full potential.</a:t>
            </a:r>
          </a:p>
        </p:txBody>
      </p:sp>
      <p:sp>
        <p:nvSpPr>
          <p:cNvPr id="4" name="Content Placeholder 3">
            <a:extLst>
              <a:ext uri="{FF2B5EF4-FFF2-40B4-BE49-F238E27FC236}">
                <a16:creationId xmlns:a16="http://schemas.microsoft.com/office/drawing/2014/main" id="{DCB7ED5D-508D-374A-9D94-61279CEF292E}"/>
              </a:ext>
            </a:extLst>
          </p:cNvPr>
          <p:cNvSpPr>
            <a:spLocks noGrp="1"/>
          </p:cNvSpPr>
          <p:nvPr>
            <p:ph idx="14"/>
          </p:nvPr>
        </p:nvSpPr>
        <p:spPr>
          <a:xfrm>
            <a:off x="374735" y="3398199"/>
            <a:ext cx="4057142" cy="2845517"/>
          </a:xfrm>
        </p:spPr>
        <p:txBody>
          <a:bodyPr/>
          <a:lstStyle/>
          <a:p>
            <a:pPr marL="0" indent="0">
              <a:buNone/>
            </a:pPr>
            <a:r>
              <a:rPr lang="en-US" dirty="0"/>
              <a:t>The Pre-AP Components provide students the four key resources recommended by TNTP:</a:t>
            </a:r>
          </a:p>
          <a:p>
            <a:pPr marL="342900" indent="-342900">
              <a:buClr>
                <a:schemeClr val="accent3"/>
              </a:buClr>
              <a:buFont typeface="+mj-lt"/>
              <a:buAutoNum type="arabicPeriod"/>
            </a:pPr>
            <a:r>
              <a:rPr lang="en-US" dirty="0"/>
              <a:t>Grade-appropriate assignments</a:t>
            </a:r>
          </a:p>
          <a:p>
            <a:pPr marL="342900" indent="-342900">
              <a:buClr>
                <a:schemeClr val="accent3"/>
              </a:buClr>
              <a:buFont typeface="+mj-lt"/>
              <a:buAutoNum type="arabicPeriod"/>
            </a:pPr>
            <a:r>
              <a:rPr lang="en-US" dirty="0"/>
              <a:t>Strong instruction</a:t>
            </a:r>
          </a:p>
          <a:p>
            <a:pPr marL="342900" indent="-342900">
              <a:buClr>
                <a:schemeClr val="accent3"/>
              </a:buClr>
              <a:buFont typeface="+mj-lt"/>
              <a:buAutoNum type="arabicPeriod"/>
            </a:pPr>
            <a:r>
              <a:rPr lang="en-US" dirty="0"/>
              <a:t>Deep engagement</a:t>
            </a:r>
          </a:p>
          <a:p>
            <a:pPr marL="342900" indent="-342900">
              <a:buClr>
                <a:schemeClr val="accent3"/>
              </a:buClr>
              <a:buFont typeface="+mj-lt"/>
              <a:buAutoNum type="arabicPeriod"/>
            </a:pPr>
            <a:r>
              <a:rPr lang="en-US" dirty="0"/>
              <a:t>High expectations</a:t>
            </a:r>
          </a:p>
        </p:txBody>
      </p:sp>
      <p:sp>
        <p:nvSpPr>
          <p:cNvPr id="5" name="Text Placeholder 4">
            <a:extLst>
              <a:ext uri="{FF2B5EF4-FFF2-40B4-BE49-F238E27FC236}">
                <a16:creationId xmlns:a16="http://schemas.microsoft.com/office/drawing/2014/main" id="{8847EBF5-1130-B54E-88E6-679CF6E3AC41}"/>
              </a:ext>
            </a:extLst>
          </p:cNvPr>
          <p:cNvSpPr>
            <a:spLocks noGrp="1"/>
          </p:cNvSpPr>
          <p:nvPr>
            <p:ph type="body" sz="quarter" idx="15"/>
          </p:nvPr>
        </p:nvSpPr>
        <p:spPr/>
        <p:txBody>
          <a:bodyPr/>
          <a:lstStyle/>
          <a:p>
            <a:r>
              <a:rPr lang="en-US" dirty="0"/>
              <a:t>Pre-AP Course Components</a:t>
            </a:r>
          </a:p>
        </p:txBody>
      </p:sp>
      <p:pic>
        <p:nvPicPr>
          <p:cNvPr id="7" name="Picture 6">
            <a:extLst>
              <a:ext uri="{FF2B5EF4-FFF2-40B4-BE49-F238E27FC236}">
                <a16:creationId xmlns:a16="http://schemas.microsoft.com/office/drawing/2014/main" id="{1DC64E36-D61F-45F6-9563-9D427A3A218D}"/>
              </a:ext>
            </a:extLst>
          </p:cNvPr>
          <p:cNvPicPr>
            <a:picLocks noChangeAspect="1"/>
          </p:cNvPicPr>
          <p:nvPr/>
        </p:nvPicPr>
        <p:blipFill>
          <a:blip r:embed="rId3"/>
          <a:stretch>
            <a:fillRect/>
          </a:stretch>
        </p:blipFill>
        <p:spPr>
          <a:xfrm>
            <a:off x="4545646" y="2109104"/>
            <a:ext cx="7920197" cy="4134612"/>
          </a:xfrm>
          <a:prstGeom prst="rect">
            <a:avLst/>
          </a:prstGeom>
        </p:spPr>
      </p:pic>
    </p:spTree>
    <p:extLst>
      <p:ext uri="{BB962C8B-B14F-4D97-AF65-F5344CB8AC3E}">
        <p14:creationId xmlns:p14="http://schemas.microsoft.com/office/powerpoint/2010/main" val="243593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hoto shows a male student.">
            <a:extLst>
              <a:ext uri="{FF2B5EF4-FFF2-40B4-BE49-F238E27FC236}">
                <a16:creationId xmlns:a16="http://schemas.microsoft.com/office/drawing/2014/main" id="{B805DB85-7648-4A73-9EAB-B720F0E47971}"/>
              </a:ext>
            </a:extLst>
          </p:cNvPr>
          <p:cNvPicPr>
            <a:picLocks noChangeAspect="1"/>
          </p:cNvPicPr>
          <p:nvPr/>
        </p:nvPicPr>
        <p:blipFill>
          <a:blip r:embed="rId2"/>
          <a:srcRect/>
          <a:stretch/>
        </p:blipFill>
        <p:spPr>
          <a:xfrm>
            <a:off x="0" y="0"/>
            <a:ext cx="12966197" cy="7291881"/>
          </a:xfrm>
          <a:prstGeom prst="rect">
            <a:avLst/>
          </a:prstGeom>
        </p:spPr>
      </p:pic>
      <p:sp>
        <p:nvSpPr>
          <p:cNvPr id="3" name="Title 2" hidden="1"/>
          <p:cNvSpPr>
            <a:spLocks noGrp="1"/>
          </p:cNvSpPr>
          <p:nvPr>
            <p:ph type="title"/>
          </p:nvPr>
        </p:nvSpPr>
        <p:spPr/>
        <p:txBody>
          <a:bodyPr/>
          <a:lstStyle/>
          <a:p>
            <a:r>
              <a:rPr lang="en-US" dirty="0"/>
              <a:t>  </a:t>
            </a:r>
          </a:p>
        </p:txBody>
      </p:sp>
      <p:sp>
        <p:nvSpPr>
          <p:cNvPr id="4" name="Text Placeholder 3"/>
          <p:cNvSpPr>
            <a:spLocks noGrp="1"/>
          </p:cNvSpPr>
          <p:nvPr>
            <p:ph type="body" sz="quarter" idx="13"/>
          </p:nvPr>
        </p:nvSpPr>
        <p:spPr>
          <a:xfrm>
            <a:off x="1172502" y="2087387"/>
            <a:ext cx="10559420" cy="2920042"/>
          </a:xfrm>
        </p:spPr>
        <p:txBody>
          <a:bodyPr>
            <a:normAutofit/>
          </a:bodyPr>
          <a:lstStyle/>
          <a:p>
            <a:pPr marL="0" lvl="0" indent="0" algn="ctr" defTabSz="914400" fontAlgn="auto">
              <a:lnSpc>
                <a:spcPct val="110000"/>
              </a:lnSpc>
              <a:spcBef>
                <a:spcPts val="2315"/>
              </a:spcBef>
              <a:spcAft>
                <a:spcPts val="0"/>
              </a:spcAft>
              <a:buClrTx/>
              <a:buSzTx/>
              <a:buNone/>
            </a:pPr>
            <a:r>
              <a:rPr lang="en-US" sz="2000" noProof="0" dirty="0">
                <a:solidFill>
                  <a:srgbClr val="FFFFFF"/>
                </a:solidFill>
                <a:latin typeface="Roboto Slab"/>
                <a:ea typeface="Roboto Slab" pitchFamily="2" charset="0"/>
                <a:cs typeface="Arial" panose="020B0604020202020204" pitchFamily="34" charset="0"/>
              </a:rPr>
              <a:t>“I would say </a:t>
            </a:r>
            <a:r>
              <a:rPr lang="en-US" sz="2000" b="1" noProof="0" dirty="0">
                <a:solidFill>
                  <a:srgbClr val="FFFFFF"/>
                </a:solidFill>
                <a:latin typeface="Roboto Slab"/>
                <a:ea typeface="Roboto Slab" pitchFamily="2" charset="0"/>
                <a:cs typeface="Arial" panose="020B0604020202020204" pitchFamily="34" charset="0"/>
              </a:rPr>
              <a:t>my kids' confidence has grown a lot</a:t>
            </a:r>
            <a:r>
              <a:rPr lang="en-US" sz="2000" noProof="0" dirty="0">
                <a:solidFill>
                  <a:srgbClr val="FFFFFF"/>
                </a:solidFill>
                <a:latin typeface="Roboto Slab"/>
                <a:ea typeface="Roboto Slab" pitchFamily="2" charset="0"/>
                <a:cs typeface="Arial" panose="020B0604020202020204" pitchFamily="34" charset="0"/>
              </a:rPr>
              <a:t>. At the beginning of the year, we would read a story, and they would look at me like, 'I don't know this.' But, right now, if you were to walk into my classroom today, we read a story together, and they had to find contrast in the story, then they had to find evidence for it.”</a:t>
            </a:r>
            <a:endParaRPr lang="en-US" sz="1896" noProof="0" dirty="0">
              <a:solidFill>
                <a:srgbClr val="FFFFFF"/>
              </a:solidFill>
              <a:latin typeface="Roboto Slab"/>
              <a:ea typeface="Roboto Slab" pitchFamily="2" charset="0"/>
              <a:cs typeface="Arial" panose="020B0604020202020204" pitchFamily="34" charset="0"/>
            </a:endParaRPr>
          </a:p>
          <a:p>
            <a:pPr marL="0" lvl="0" indent="0" algn="ctr" defTabSz="914400" fontAlgn="auto">
              <a:lnSpc>
                <a:spcPct val="117000"/>
              </a:lnSpc>
              <a:spcBef>
                <a:spcPts val="2315"/>
              </a:spcBef>
              <a:spcAft>
                <a:spcPts val="0"/>
              </a:spcAft>
              <a:buClrTx/>
              <a:buSzTx/>
              <a:buNone/>
            </a:pPr>
            <a:r>
              <a:rPr lang="en-US" altLang="zh-CN" sz="1400" noProof="0" dirty="0">
                <a:solidFill>
                  <a:srgbClr val="FFFFFF"/>
                </a:solidFill>
                <a:latin typeface="Roboto Slab"/>
                <a:ea typeface="Roboto Slab" pitchFamily="2" charset="0"/>
                <a:cs typeface="Arial" panose="020B0604020202020204" pitchFamily="34" charset="0"/>
              </a:rPr>
              <a:t>—Pre-AP English 1 Teacher from Boca Raton Community School - FL</a:t>
            </a:r>
          </a:p>
        </p:txBody>
      </p:sp>
      <p:sp>
        <p:nvSpPr>
          <p:cNvPr id="6" name="Text Placeholder 5"/>
          <p:cNvSpPr>
            <a:spLocks noGrp="1"/>
          </p:cNvSpPr>
          <p:nvPr>
            <p:ph type="body" sz="quarter" idx="14"/>
          </p:nvPr>
        </p:nvSpPr>
        <p:spPr>
          <a:xfrm>
            <a:off x="1190173" y="4261455"/>
            <a:ext cx="10524495" cy="1897811"/>
          </a:xfrm>
        </p:spPr>
        <p:txBody>
          <a:bodyPr>
            <a:normAutofit/>
          </a:bodyPr>
          <a:lstStyle/>
          <a:p>
            <a:pPr marL="0" lvl="0" indent="0" algn="ctr" defTabSz="914400" fontAlgn="auto">
              <a:lnSpc>
                <a:spcPct val="114000"/>
              </a:lnSpc>
              <a:spcBef>
                <a:spcPts val="2317"/>
              </a:spcBef>
              <a:spcAft>
                <a:spcPts val="0"/>
              </a:spcAft>
              <a:buClrTx/>
              <a:buSzTx/>
              <a:buNone/>
            </a:pPr>
            <a:r>
              <a:rPr lang="en-US" sz="2000" noProof="0" dirty="0">
                <a:solidFill>
                  <a:srgbClr val="FFFFFF"/>
                </a:solidFill>
                <a:latin typeface="Roboto Slab"/>
                <a:ea typeface="Roboto Slab" pitchFamily="2" charset="0"/>
                <a:cs typeface="Arial" panose="020B0604020202020204" pitchFamily="34" charset="0"/>
              </a:rPr>
              <a:t>“I don't have to pull or prod the students along because </a:t>
            </a:r>
            <a:r>
              <a:rPr lang="en-US" sz="2000" b="1" noProof="0" dirty="0">
                <a:solidFill>
                  <a:srgbClr val="FFFFFF"/>
                </a:solidFill>
                <a:latin typeface="Roboto Slab"/>
                <a:ea typeface="Roboto Slab" pitchFamily="2" charset="0"/>
                <a:cs typeface="Arial" panose="020B0604020202020204" pitchFamily="34" charset="0"/>
              </a:rPr>
              <a:t>they already know the answer</a:t>
            </a:r>
            <a:r>
              <a:rPr lang="en-US" sz="2000" noProof="0" dirty="0">
                <a:solidFill>
                  <a:srgbClr val="FFFFFF"/>
                </a:solidFill>
                <a:latin typeface="Roboto Slab"/>
                <a:ea typeface="Roboto Slab" pitchFamily="2" charset="0"/>
                <a:cs typeface="Arial" panose="020B0604020202020204" pitchFamily="34" charset="0"/>
              </a:rPr>
              <a:t>. This gives us an opportunity for deeper and richer analysis, which is obviously our goal.”</a:t>
            </a:r>
          </a:p>
          <a:p>
            <a:pPr marL="0" lvl="0" indent="0" algn="ctr" defTabSz="914400" fontAlgn="auto">
              <a:lnSpc>
                <a:spcPct val="110000"/>
              </a:lnSpc>
              <a:spcBef>
                <a:spcPts val="2315"/>
              </a:spcBef>
              <a:spcAft>
                <a:spcPts val="0"/>
              </a:spcAft>
              <a:buClrTx/>
              <a:buSzTx/>
              <a:buNone/>
            </a:pPr>
            <a:r>
              <a:rPr lang="en-US" sz="1400" noProof="0" dirty="0">
                <a:solidFill>
                  <a:srgbClr val="FFFFFF"/>
                </a:solidFill>
                <a:latin typeface="Roboto Slab"/>
                <a:ea typeface="Roboto Slab" pitchFamily="2" charset="0"/>
                <a:cs typeface="Arial" panose="020B0604020202020204" pitchFamily="34" charset="0"/>
              </a:rPr>
              <a:t>—Pre-AP English 1 Teacher from Coronado High School - TX</a:t>
            </a:r>
          </a:p>
        </p:txBody>
      </p:sp>
    </p:spTree>
    <p:extLst>
      <p:ext uri="{BB962C8B-B14F-4D97-AF65-F5344CB8AC3E}">
        <p14:creationId xmlns:p14="http://schemas.microsoft.com/office/powerpoint/2010/main" val="203746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93269" y="478327"/>
            <a:ext cx="4038636" cy="1694310"/>
          </a:xfrm>
        </p:spPr>
        <p:txBody>
          <a:bodyPr/>
          <a:lstStyle/>
          <a:p>
            <a:r>
              <a:rPr lang="en-US" dirty="0">
                <a:latin typeface="Arial" panose="020B0604020202020204" pitchFamily="34" charset="0"/>
                <a:cs typeface="Arial" panose="020B0604020202020204" pitchFamily="34" charset="0"/>
              </a:rPr>
              <a:t>Pre-AP World History and Geography</a:t>
            </a:r>
          </a:p>
        </p:txBody>
      </p:sp>
      <p:pic>
        <p:nvPicPr>
          <p:cNvPr id="5" name="Picture 4" descr="A photo shows the partial top of a cylindrical tower. Behind it is the landscape of a city at dusk.">
            <a:extLst>
              <a:ext uri="{FF2B5EF4-FFF2-40B4-BE49-F238E27FC236}">
                <a16:creationId xmlns:a16="http://schemas.microsoft.com/office/drawing/2014/main" id="{2468ACB4-EFF6-43AA-A028-FD537250AFBF}"/>
              </a:ext>
            </a:extLst>
          </p:cNvPr>
          <p:cNvPicPr>
            <a:picLocks/>
          </p:cNvPicPr>
          <p:nvPr/>
        </p:nvPicPr>
        <p:blipFill rotWithShape="1">
          <a:blip r:embed="rId3"/>
          <a:srcRect l="30574" t="14597" r="1178" b="850"/>
          <a:stretch/>
        </p:blipFill>
        <p:spPr>
          <a:xfrm>
            <a:off x="393269" y="2426133"/>
            <a:ext cx="4038636" cy="2624355"/>
          </a:xfrm>
          <a:prstGeom prst="rect">
            <a:avLst/>
          </a:prstGeom>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a:xfrm>
            <a:off x="5018806" y="478327"/>
            <a:ext cx="7348168" cy="5807604"/>
          </a:xfrm>
        </p:spPr>
        <p:txBody>
          <a:bodyPr vert="horz" lIns="0" tIns="240771" rIns="0" bIns="0" rtlCol="0" anchor="t" anchorCtr="0">
            <a:normAutofit/>
          </a:bodyPr>
          <a:lstStyle/>
          <a:p>
            <a:pPr marL="0" indent="0">
              <a:buNone/>
            </a:pPr>
            <a:r>
              <a:rPr lang="en-US" sz="3370" dirty="0">
                <a:solidFill>
                  <a:schemeClr val="accent4"/>
                </a:solidFill>
                <a:latin typeface="Arial" panose="020B0604020202020204" pitchFamily="34" charset="0"/>
                <a:ea typeface="Roboto Slab" pitchFamily="2" charset="0"/>
                <a:cs typeface="Arial" panose="020B0604020202020204" pitchFamily="34" charset="0"/>
              </a:rPr>
              <a:t>Why Pre-AP World History </a:t>
            </a:r>
            <a:br>
              <a:rPr lang="en-US" sz="3370" dirty="0">
                <a:solidFill>
                  <a:schemeClr val="accent4"/>
                </a:solidFill>
                <a:latin typeface="Arial" panose="020B0604020202020204" pitchFamily="34" charset="0"/>
                <a:ea typeface="Roboto Slab" pitchFamily="2" charset="0"/>
                <a:cs typeface="Arial" panose="020B0604020202020204" pitchFamily="34" charset="0"/>
              </a:rPr>
            </a:br>
            <a:r>
              <a:rPr lang="en-US" sz="3370" dirty="0">
                <a:solidFill>
                  <a:schemeClr val="accent4"/>
                </a:solidFill>
                <a:latin typeface="Arial" panose="020B0604020202020204" pitchFamily="34" charset="0"/>
                <a:ea typeface="Roboto Slab" pitchFamily="2" charset="0"/>
                <a:cs typeface="Arial" panose="020B0604020202020204" pitchFamily="34" charset="0"/>
              </a:rPr>
              <a:t>and Geography?</a:t>
            </a:r>
          </a:p>
          <a:p>
            <a:pPr marL="0" indent="0">
              <a:buNone/>
            </a:pPr>
            <a:r>
              <a:rPr lang="en-US" b="1" dirty="0">
                <a:solidFill>
                  <a:srgbClr val="009CDE"/>
                </a:solidFill>
                <a:latin typeface="Arial" panose="020B0604020202020204" pitchFamily="34" charset="0"/>
                <a:cs typeface="Arial" panose="020B0604020202020204" pitchFamily="34" charset="0"/>
              </a:rPr>
              <a:t>Being inquisitive investigators.</a:t>
            </a:r>
          </a:p>
          <a:p>
            <a:pPr marL="0" indent="0">
              <a:buNone/>
            </a:pPr>
            <a:r>
              <a:rPr lang="en-US" dirty="0">
                <a:latin typeface="Arial" panose="020B0604020202020204" pitchFamily="34" charset="0"/>
                <a:cs typeface="Arial" panose="020B0604020202020204" pitchFamily="34" charset="0"/>
              </a:rPr>
              <a:t>Students encounter a range of primary and secondary sources as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they regularly practice discovering, investigating, and weighing evidence. </a:t>
            </a:r>
          </a:p>
          <a:p>
            <a:pPr marL="0" indent="0">
              <a:buNone/>
            </a:pPr>
            <a:r>
              <a:rPr lang="en-US" b="1" dirty="0">
                <a:solidFill>
                  <a:srgbClr val="009CDE"/>
                </a:solidFill>
                <a:latin typeface="Arial" panose="020B0604020202020204" pitchFamily="34" charset="0"/>
                <a:cs typeface="Arial" panose="020B0604020202020204" pitchFamily="34" charset="0"/>
              </a:rPr>
              <a:t>Making connections across time and space.</a:t>
            </a:r>
          </a:p>
          <a:p>
            <a:pPr marL="0" indent="0">
              <a:buNone/>
            </a:pPr>
            <a:r>
              <a:rPr lang="en-US" dirty="0">
                <a:latin typeface="Arial" panose="020B0604020202020204" pitchFamily="34" charset="0"/>
                <a:cs typeface="Arial" panose="020B0604020202020204" pitchFamily="34" charset="0"/>
              </a:rPr>
              <a:t>Students learn much more than discrete facts as they master the disciplinary skills of contextualization, causation, comparison, and continuity and change over time.</a:t>
            </a:r>
            <a:r>
              <a:rPr lang="en-US" b="1" dirty="0">
                <a:solidFill>
                  <a:schemeClr val="accent1"/>
                </a:solidFill>
                <a:latin typeface="Arial" panose="020B0604020202020204" pitchFamily="34" charset="0"/>
                <a:cs typeface="Arial" panose="020B0604020202020204" pitchFamily="34" charset="0"/>
              </a:rPr>
              <a:t> </a:t>
            </a:r>
          </a:p>
          <a:p>
            <a:pPr marL="0" indent="0">
              <a:buNone/>
            </a:pPr>
            <a:r>
              <a:rPr lang="en-US" b="1" dirty="0">
                <a:solidFill>
                  <a:srgbClr val="009CDE"/>
                </a:solidFill>
                <a:latin typeface="Arial" panose="020B0604020202020204" pitchFamily="34" charset="0"/>
                <a:cs typeface="Arial" panose="020B0604020202020204" pitchFamily="34" charset="0"/>
              </a:rPr>
              <a:t>Weighing evidence and crafting original arguments.</a:t>
            </a:r>
          </a:p>
          <a:p>
            <a:pPr marL="0" indent="0">
              <a:buNone/>
            </a:pPr>
            <a:r>
              <a:rPr lang="en-US" dirty="0">
                <a:latin typeface="Arial" panose="020B0604020202020204" pitchFamily="34" charset="0"/>
                <a:cs typeface="Arial" panose="020B0604020202020204" pitchFamily="34" charset="0"/>
              </a:rPr>
              <a:t>Students internalize that claims require accurate, appropriate evidence, and they hone their ability to write arguments through practice and culminating writing tasks.</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61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82606" y="476546"/>
            <a:ext cx="3922694" cy="1733254"/>
          </a:xfrm>
        </p:spPr>
        <p:txBody>
          <a:bodyPr/>
          <a:lstStyle/>
          <a:p>
            <a:r>
              <a:rPr lang="en-US" dirty="0">
                <a:latin typeface="Arial" panose="020B0604020202020204" pitchFamily="34" charset="0"/>
                <a:cs typeface="Arial" panose="020B0604020202020204" pitchFamily="34" charset="0"/>
              </a:rPr>
              <a:t>Pre-AP World History and Geography </a:t>
            </a:r>
          </a:p>
        </p:txBody>
      </p:sp>
      <p:sp>
        <p:nvSpPr>
          <p:cNvPr id="13" name="Text Placeholder 4">
            <a:extLst>
              <a:ext uri="{FF2B5EF4-FFF2-40B4-BE49-F238E27FC236}">
                <a16:creationId xmlns:a16="http://schemas.microsoft.com/office/drawing/2014/main" id="{4356DD0C-8C72-4CC2-BC4A-947030B71DEF}"/>
              </a:ext>
            </a:extLst>
          </p:cNvPr>
          <p:cNvSpPr>
            <a:spLocks noGrp="1"/>
          </p:cNvSpPr>
          <p:nvPr>
            <p:ph type="body" sz="quarter" idx="13"/>
          </p:nvPr>
        </p:nvSpPr>
        <p:spPr>
          <a:xfrm>
            <a:off x="361499" y="2460164"/>
            <a:ext cx="3940175" cy="3766457"/>
          </a:xfrm>
        </p:spPr>
        <p:txBody>
          <a:bodyPr/>
          <a:lstStyle/>
          <a:p>
            <a:pPr lvl="0">
              <a:buClr>
                <a:srgbClr val="1E1E1E"/>
              </a:buClr>
            </a:pPr>
            <a:r>
              <a:rPr lang="en-US" altLang="zh-CN" sz="1600" b="1" dirty="0">
                <a:solidFill>
                  <a:srgbClr val="009CDE"/>
                </a:solidFill>
                <a:latin typeface="Arial" panose="020B0604020202020204" pitchFamily="34" charset="0"/>
                <a:cs typeface="Arial" panose="020B0604020202020204" pitchFamily="34" charset="0"/>
              </a:rPr>
              <a:t>Instructional Units</a:t>
            </a:r>
          </a:p>
          <a:p>
            <a:pPr lvl="0">
              <a:buClr>
                <a:srgbClr val="1E1E1E"/>
              </a:buCl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Pathway 1:</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Geography and World Regions</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Ancient Period</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Classical Period</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Post Classical Period</a:t>
            </a:r>
          </a:p>
          <a:p>
            <a:pPr lvl="0">
              <a:buClr>
                <a:srgbClr val="1E1E1E"/>
              </a:buCl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Pathway 2:</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Geography and World Regions</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Early Modern Period</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Modern Period</a:t>
            </a:r>
          </a:p>
          <a:p>
            <a:pPr marL="342900" lvl="0" indent="-342900">
              <a:buClr>
                <a:srgbClr val="1E1E1E"/>
              </a:buClr>
              <a:buFont typeface="Arial" panose="020B0604020202020204" pitchFamily="34" charset="0"/>
              <a:buChar char="•"/>
            </a:pPr>
            <a:r>
              <a:rPr lang="en-US" altLang="zh-CN" sz="1600" dirty="0">
                <a:solidFill>
                  <a:srgbClr val="1E1E1E"/>
                </a:solidFill>
                <a:latin typeface="Arial" panose="020B0604020202020204" pitchFamily="34" charset="0"/>
                <a:ea typeface="Roboto" panose="02000000000000000000" pitchFamily="2" charset="0"/>
                <a:cs typeface="Arial" panose="020B0604020202020204" pitchFamily="34" charset="0"/>
              </a:rPr>
              <a:t>The Contemporary Period</a:t>
            </a:r>
          </a:p>
        </p:txBody>
      </p:sp>
      <p:sp>
        <p:nvSpPr>
          <p:cNvPr id="8" name="Text Placeholder 7"/>
          <p:cNvSpPr>
            <a:spLocks noGrp="1"/>
          </p:cNvSpPr>
          <p:nvPr>
            <p:ph type="body" sz="quarter" idx="14"/>
          </p:nvPr>
        </p:nvSpPr>
        <p:spPr>
          <a:xfrm>
            <a:off x="7336295" y="1959424"/>
            <a:ext cx="2025423" cy="1045482"/>
          </a:xfrm>
        </p:spPr>
        <p:txBody>
          <a:bodyPr>
            <a:normAutofit lnSpcReduction="10000"/>
          </a:bodyPr>
          <a:lstStyle/>
          <a:p>
            <a:pPr lvl="0" defTabSz="914400" fontAlgn="auto">
              <a:spcBef>
                <a:spcPts val="0"/>
              </a:spcBef>
              <a:spcAft>
                <a:spcPts val="0"/>
              </a:spcAft>
              <a:buClrTx/>
              <a:buSzTx/>
            </a:pPr>
            <a:r>
              <a:rPr lang="en-US" sz="3370" noProof="0" dirty="0">
                <a:solidFill>
                  <a:srgbClr val="009CDE"/>
                </a:solidFill>
                <a:latin typeface="Arial" panose="020B0604020202020204" pitchFamily="34" charset="0"/>
                <a:ea typeface="Roboto Slab" pitchFamily="2" charset="0"/>
                <a:cs typeface="Arial" panose="020B0604020202020204" pitchFamily="34" charset="0"/>
              </a:rPr>
              <a:t>Areas of Focus</a:t>
            </a:r>
            <a:endParaRPr lang="en-US" sz="1685" b="1" noProof="0" dirty="0">
              <a:solidFill>
                <a:srgbClr val="009CDE"/>
              </a:solidFill>
              <a:latin typeface="Arial" panose="020B0604020202020204" pitchFamily="34" charset="0"/>
              <a:cs typeface="Arial" panose="020B0604020202020204" pitchFamily="34" charset="0"/>
            </a:endParaRPr>
          </a:p>
        </p:txBody>
      </p:sp>
      <p:sp>
        <p:nvSpPr>
          <p:cNvPr id="9" name="Text Placeholder 8"/>
          <p:cNvSpPr>
            <a:spLocks noGrp="1"/>
          </p:cNvSpPr>
          <p:nvPr>
            <p:ph type="body" sz="quarter" idx="15"/>
          </p:nvPr>
        </p:nvSpPr>
        <p:spPr>
          <a:xfrm>
            <a:off x="5133296" y="2743196"/>
            <a:ext cx="2162175" cy="1350056"/>
          </a:xfrm>
        </p:spPr>
        <p:txBody>
          <a:bodyPr/>
          <a:lstStyle/>
          <a:p>
            <a:pPr lvl="0" defTabSz="914400" fontAlgn="auto">
              <a:lnSpc>
                <a:spcPct val="90000"/>
              </a:lnSpc>
              <a:spcBef>
                <a:spcPts val="0"/>
              </a:spcBef>
              <a:spcAft>
                <a:spcPts val="0"/>
              </a:spcAft>
              <a:buClrTx/>
              <a:buSzTx/>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Evaluating</a:t>
            </a:r>
            <a:r>
              <a:rPr lang="en-US" sz="2317"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317" b="1" noProof="0" dirty="0">
                <a:solidFill>
                  <a:srgbClr val="FFFFFF"/>
                </a:solidFill>
                <a:latin typeface="Arial" panose="020B0604020202020204" pitchFamily="34" charset="0"/>
                <a:ea typeface="Roboto Slab" pitchFamily="2" charset="0"/>
                <a:cs typeface="Arial" panose="020B0604020202020204" pitchFamily="34" charset="0"/>
              </a:rPr>
              <a:t>Evidence</a:t>
            </a:r>
            <a:endParaRPr lang="en-US" sz="2317" b="1" noProof="0" dirty="0">
              <a:solidFill>
                <a:srgbClr val="FFFFFF"/>
              </a:solidFill>
              <a:latin typeface="Arial" panose="020B0604020202020204" pitchFamily="34" charset="0"/>
              <a:cs typeface="Arial" panose="020B0604020202020204" pitchFamily="34" charset="0"/>
            </a:endParaRPr>
          </a:p>
        </p:txBody>
      </p:sp>
      <p:sp>
        <p:nvSpPr>
          <p:cNvPr id="15" name="Text Placeholder 14"/>
          <p:cNvSpPr>
            <a:spLocks noGrp="1"/>
          </p:cNvSpPr>
          <p:nvPr>
            <p:ph type="body" sz="quarter" idx="17"/>
          </p:nvPr>
        </p:nvSpPr>
        <p:spPr>
          <a:xfrm>
            <a:off x="7079792" y="3789135"/>
            <a:ext cx="2615714" cy="1436233"/>
          </a:xfrm>
        </p:spPr>
        <p:txBody>
          <a:bodyPr>
            <a:normAutofit/>
          </a:bodyPr>
          <a:lstStyle/>
          <a:p>
            <a:pPr lvl="0" defTabSz="914400" fontAlgn="auto">
              <a:lnSpc>
                <a:spcPct val="90000"/>
              </a:lnSpc>
              <a:spcBef>
                <a:spcPts val="0"/>
              </a:spcBef>
              <a:spcAft>
                <a:spcPts val="0"/>
              </a:spcAft>
              <a:buClrTx/>
              <a:buSzTx/>
            </a:pPr>
            <a:r>
              <a:rPr lang="en-US" sz="2106" b="1" noProof="0" dirty="0">
                <a:solidFill>
                  <a:srgbClr val="1E1E1E"/>
                </a:solidFill>
                <a:latin typeface="Arial" panose="020B0604020202020204" pitchFamily="34" charset="0"/>
                <a:ea typeface="Roboto Slab" pitchFamily="2" charset="0"/>
                <a:cs typeface="Arial" panose="020B0604020202020204" pitchFamily="34" charset="0"/>
              </a:rPr>
              <a:t>Historical </a:t>
            </a:r>
            <a:br>
              <a:rPr lang="en-US" sz="2106" b="1" noProof="0" dirty="0">
                <a:solidFill>
                  <a:srgbClr val="1E1E1E"/>
                </a:solidFill>
                <a:latin typeface="Arial" panose="020B0604020202020204" pitchFamily="34" charset="0"/>
                <a:ea typeface="Roboto Slab" pitchFamily="2" charset="0"/>
                <a:cs typeface="Arial" panose="020B0604020202020204" pitchFamily="34" charset="0"/>
              </a:rPr>
            </a:br>
            <a:r>
              <a:rPr lang="en-US" sz="2106" b="1" noProof="0" dirty="0">
                <a:solidFill>
                  <a:srgbClr val="1E1E1E"/>
                </a:solidFill>
                <a:latin typeface="Arial" panose="020B0604020202020204" pitchFamily="34" charset="0"/>
                <a:ea typeface="Roboto Slab" pitchFamily="2" charset="0"/>
                <a:cs typeface="Arial" panose="020B0604020202020204" pitchFamily="34" charset="0"/>
              </a:rPr>
              <a:t>and Geographic Relationships</a:t>
            </a:r>
            <a:endParaRPr lang="en-US" sz="2106" b="1" noProof="0" dirty="0">
              <a:solidFill>
                <a:srgbClr val="1E1E1E"/>
              </a:solidFill>
              <a:latin typeface="Arial" panose="020B0604020202020204" pitchFamily="34" charset="0"/>
              <a:cs typeface="Arial" panose="020B0604020202020204" pitchFamily="34" charset="0"/>
            </a:endParaRPr>
          </a:p>
        </p:txBody>
      </p:sp>
      <p:sp>
        <p:nvSpPr>
          <p:cNvPr id="11" name="Text Placeholder 10"/>
          <p:cNvSpPr>
            <a:spLocks noGrp="1"/>
          </p:cNvSpPr>
          <p:nvPr>
            <p:ph type="body" sz="quarter" idx="16"/>
          </p:nvPr>
        </p:nvSpPr>
        <p:spPr>
          <a:xfrm>
            <a:off x="9470573" y="2808509"/>
            <a:ext cx="2242456" cy="871771"/>
          </a:xfrm>
        </p:spPr>
        <p:txBody>
          <a:bodyPr/>
          <a:lstStyle/>
          <a:p>
            <a:pPr lvl="0" defTabSz="914400" fontAlgn="auto">
              <a:lnSpc>
                <a:spcPct val="90000"/>
              </a:lnSpc>
              <a:spcBef>
                <a:spcPts val="0"/>
              </a:spcBef>
              <a:spcAft>
                <a:spcPts val="0"/>
              </a:spcAft>
              <a:buClrTx/>
              <a:buSzTx/>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Incorporating</a:t>
            </a:r>
            <a:r>
              <a:rPr lang="en-US" sz="2317"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317" b="1" noProof="0" dirty="0">
                <a:solidFill>
                  <a:srgbClr val="FFFFFF"/>
                </a:solidFill>
                <a:latin typeface="Arial" panose="020B0604020202020204" pitchFamily="34" charset="0"/>
                <a:ea typeface="Roboto Slab" pitchFamily="2" charset="0"/>
                <a:cs typeface="Arial" panose="020B0604020202020204" pitchFamily="34" charset="0"/>
              </a:rPr>
              <a:t>Evidence</a:t>
            </a:r>
            <a:endParaRPr lang="en-US" sz="2317" b="1" noProof="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3003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6215" y="726852"/>
            <a:ext cx="4420843" cy="1164449"/>
          </a:xfrm>
        </p:spPr>
        <p:txBody>
          <a:bodyPr/>
          <a:lstStyle/>
          <a:p>
            <a:r>
              <a:rPr lang="en-US" sz="3370" dirty="0">
                <a:latin typeface="Arial" panose="020B0604020202020204" pitchFamily="34" charset="0"/>
                <a:cs typeface="Arial" panose="020B0604020202020204" pitchFamily="34" charset="0"/>
              </a:rPr>
              <a:t>Pre-AP World History and Geography </a:t>
            </a:r>
          </a:p>
        </p:txBody>
      </p:sp>
      <p:sp>
        <p:nvSpPr>
          <p:cNvPr id="3" name="Text Placeholder 2"/>
          <p:cNvSpPr>
            <a:spLocks noGrp="1"/>
          </p:cNvSpPr>
          <p:nvPr>
            <p:ph type="body" sz="quarter" idx="13"/>
          </p:nvPr>
        </p:nvSpPr>
        <p:spPr>
          <a:xfrm>
            <a:off x="413370" y="1936627"/>
            <a:ext cx="3157966" cy="655817"/>
          </a:xfrm>
        </p:spPr>
        <p:txBody>
          <a:bodyPr/>
          <a:lstStyle/>
          <a:p>
            <a:pPr marL="0" indent="0">
              <a:buNone/>
            </a:pPr>
            <a:r>
              <a:rPr lang="en-US" sz="2400" b="1" noProof="0" dirty="0">
                <a:solidFill>
                  <a:srgbClr val="009CDE"/>
                </a:solidFill>
                <a:latin typeface="Arial" panose="020B0604020202020204" pitchFamily="34" charset="0"/>
                <a:ea typeface="Roboto Slab" pitchFamily="2" charset="0"/>
                <a:cs typeface="Arial" panose="020B0604020202020204" pitchFamily="34" charset="0"/>
              </a:rPr>
              <a:t>Instructional Units:</a:t>
            </a:r>
            <a:endParaRPr lang="en-US" dirty="0"/>
          </a:p>
        </p:txBody>
      </p:sp>
      <p:sp>
        <p:nvSpPr>
          <p:cNvPr id="5" name="Text Placeholder 4"/>
          <p:cNvSpPr>
            <a:spLocks noGrp="1"/>
          </p:cNvSpPr>
          <p:nvPr>
            <p:ph type="body" sz="quarter" idx="14"/>
          </p:nvPr>
        </p:nvSpPr>
        <p:spPr>
          <a:xfrm>
            <a:off x="5192870" y="724590"/>
            <a:ext cx="7332282" cy="1466485"/>
          </a:xfrm>
        </p:spPr>
        <p:txBody>
          <a:bodyPr/>
          <a:lstStyle/>
          <a:p>
            <a:pPr marL="0" lvl="0" indent="0" defTabSz="963046" fontAlgn="auto">
              <a:spcBef>
                <a:spcPts val="0"/>
              </a:spcBef>
              <a:spcAft>
                <a:spcPts val="0"/>
              </a:spcAft>
              <a:buClrTx/>
              <a:buSzTx/>
              <a:buNone/>
              <a:defRPr/>
            </a:pPr>
            <a:r>
              <a:rPr lang="en-US" sz="1685" noProof="0" dirty="0">
                <a:solidFill>
                  <a:srgbClr val="1E1E1E"/>
                </a:solidFill>
                <a:latin typeface="Arial" panose="020B0604020202020204" pitchFamily="34" charset="0"/>
                <a:ea typeface="Roboto" panose="02000000000000000000" pitchFamily="2" charset="0"/>
                <a:cs typeface="Arial" panose="020B0604020202020204" pitchFamily="34" charset="0"/>
              </a:rPr>
              <a:t>The course is organized by seven units: one geography unit to open the year and six units based on historical periods. Schools may choose one of two pathways: Geography and Historical Periods 1-3, or Geography and Historical Periods 4-6 to best align to their district course sequence and state standards.</a:t>
            </a:r>
          </a:p>
        </p:txBody>
      </p:sp>
      <p:pic>
        <p:nvPicPr>
          <p:cNvPr id="2" name="Picture 1" descr="An illustration depicts the six different time periods taught during the Pre-A P World History and Geography course. An icon of a globe appears on the left, representing “Geography and World Regions.” Two pathways featuring different time periods are shown connected to the Geography and World Regions. The first pathway includes three time periods:&#10;1. The Ancient Period, before circa 600, Before Common Era.&#10;2. The Classical Period, circa 600, Before Common Era to circa 600, Common Era.&#10;3. The Postclassical Period, circa 600, Common Era to circa 1450.&#10;The second pathway includes the next three time periods:&#10;4. The Early Modern Period, circa 1450 to circa 1750.&#10;5. The Modern Period, circa 1750 to circa 1914.&#10;6. The Contemporary Period, circa 1914 to the Present.">
            <a:extLst>
              <a:ext uri="{FF2B5EF4-FFF2-40B4-BE49-F238E27FC236}">
                <a16:creationId xmlns:a16="http://schemas.microsoft.com/office/drawing/2014/main" id="{80FD62D2-3B59-6546-AB96-2ABD8F328F6C}"/>
              </a:ext>
            </a:extLst>
          </p:cNvPr>
          <p:cNvPicPr>
            <a:picLocks noChangeAspect="1"/>
          </p:cNvPicPr>
          <p:nvPr/>
        </p:nvPicPr>
        <p:blipFill>
          <a:blip r:embed="rId3"/>
          <a:stretch>
            <a:fillRect/>
          </a:stretch>
        </p:blipFill>
        <p:spPr>
          <a:xfrm>
            <a:off x="491541" y="2650644"/>
            <a:ext cx="12033611" cy="3750087"/>
          </a:xfrm>
          <a:prstGeom prst="rect">
            <a:avLst/>
          </a:prstGeom>
        </p:spPr>
      </p:pic>
    </p:spTree>
    <p:extLst>
      <p:ext uri="{BB962C8B-B14F-4D97-AF65-F5344CB8AC3E}">
        <p14:creationId xmlns:p14="http://schemas.microsoft.com/office/powerpoint/2010/main" val="2720082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543" y="570583"/>
            <a:ext cx="3940362" cy="657103"/>
          </a:xfrm>
        </p:spPr>
        <p:txBody>
          <a:bodyPr/>
          <a:lstStyle/>
          <a:p>
            <a:r>
              <a:rPr lang="en-US" dirty="0">
                <a:latin typeface="Arial" panose="020B0604020202020204" pitchFamily="34" charset="0"/>
                <a:cs typeface="Arial" panose="020B0604020202020204" pitchFamily="34" charset="0"/>
              </a:rPr>
              <a:t>Pre-AP Arts</a:t>
            </a:r>
          </a:p>
        </p:txBody>
      </p:sp>
      <p:pic>
        <p:nvPicPr>
          <p:cNvPr id="8" name="Picture 7" descr="A photo shows a few paint brushes on a palette.">
            <a:extLst>
              <a:ext uri="{FF2B5EF4-FFF2-40B4-BE49-F238E27FC236}">
                <a16:creationId xmlns:a16="http://schemas.microsoft.com/office/drawing/2014/main" id="{207C2211-6A9C-0D45-AE40-BC767B2CC52A}"/>
              </a:ext>
            </a:extLst>
          </p:cNvPr>
          <p:cNvPicPr/>
          <p:nvPr/>
        </p:nvPicPr>
        <p:blipFill rotWithShape="1">
          <a:blip r:embed="rId3">
            <a:extLst>
              <a:ext uri="{28A0092B-C50C-407E-A947-70E740481C1C}">
                <a14:useLocalDpi xmlns:a14="http://schemas.microsoft.com/office/drawing/2010/main"/>
              </a:ext>
            </a:extLst>
          </a:blip>
          <a:srcRect t="1" b="585"/>
          <a:stretch/>
        </p:blipFill>
        <p:spPr bwMode="auto">
          <a:xfrm>
            <a:off x="491543" y="1491920"/>
            <a:ext cx="3940362" cy="2647901"/>
          </a:xfrm>
          <a:prstGeom prst="rect">
            <a:avLst/>
          </a:prstGeom>
          <a:noFill/>
          <a:ln>
            <a:noFill/>
          </a:ln>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a:xfrm>
            <a:off x="5027710" y="475141"/>
            <a:ext cx="7425581" cy="5658317"/>
          </a:xfrm>
        </p:spPr>
        <p:txBody>
          <a:bodyPr/>
          <a:lstStyle/>
          <a:p>
            <a:pPr marL="0" indent="0">
              <a:buNone/>
            </a:pPr>
            <a:r>
              <a:rPr lang="en-US" sz="3370" dirty="0">
                <a:solidFill>
                  <a:srgbClr val="009CDE"/>
                </a:solidFill>
                <a:latin typeface="Arial" panose="020B0604020202020204" pitchFamily="34" charset="0"/>
                <a:ea typeface="Roboto Slab" pitchFamily="2" charset="0"/>
                <a:cs typeface="Arial" panose="020B0604020202020204" pitchFamily="34" charset="0"/>
              </a:rPr>
              <a:t>Why Pre-AP Arts?</a:t>
            </a:r>
          </a:p>
          <a:p>
            <a:pPr marL="0" indent="0">
              <a:buNone/>
            </a:pPr>
            <a:r>
              <a:rPr lang="en-US" b="1" dirty="0">
                <a:solidFill>
                  <a:srgbClr val="009CDE"/>
                </a:solidFill>
                <a:latin typeface="Arial" panose="020B0604020202020204" pitchFamily="34" charset="0"/>
                <a:cs typeface="Arial" panose="020B0604020202020204" pitchFamily="34" charset="0"/>
              </a:rPr>
              <a:t>The process is important—not just the product or performance.</a:t>
            </a:r>
          </a:p>
          <a:p>
            <a:pPr marL="0" indent="0">
              <a:buNone/>
            </a:pPr>
            <a:r>
              <a:rPr lang="en-US" dirty="0">
                <a:latin typeface="Arial" panose="020B0604020202020204" pitchFamily="34" charset="0"/>
                <a:cs typeface="Arial" panose="020B0604020202020204" pitchFamily="34" charset="0"/>
              </a:rPr>
              <a:t>Pre-AP Arts courses include a deliberate focus on the process of producing creative works, including generating and refining ideas, practicing skills and techniques, revision, reflection, and collaboration.</a:t>
            </a:r>
            <a:endParaRPr lang="en-US" b="1" dirty="0">
              <a:solidFill>
                <a:schemeClr val="accent1"/>
              </a:solidFill>
              <a:latin typeface="Arial" panose="020B0604020202020204" pitchFamily="34" charset="0"/>
              <a:cs typeface="Arial" panose="020B0604020202020204" pitchFamily="34" charset="0"/>
            </a:endParaRPr>
          </a:p>
          <a:p>
            <a:pPr marL="0" indent="0">
              <a:buNone/>
            </a:pPr>
            <a:r>
              <a:rPr lang="en-US" b="1" dirty="0">
                <a:solidFill>
                  <a:srgbClr val="009CDE"/>
                </a:solidFill>
                <a:latin typeface="Arial" panose="020B0604020202020204" pitchFamily="34" charset="0"/>
                <a:cs typeface="Arial" panose="020B0604020202020204" pitchFamily="34" charset="0"/>
              </a:rPr>
              <a:t>Assessments must be authentic and relevant.</a:t>
            </a:r>
          </a:p>
          <a:p>
            <a:pPr marL="0" indent="0">
              <a:buNone/>
            </a:pPr>
            <a:r>
              <a:rPr lang="en-US" dirty="0">
                <a:latin typeface="Arial" panose="020B0604020202020204" pitchFamily="34" charset="0"/>
                <a:cs typeface="Arial" panose="020B0604020202020204" pitchFamily="34" charset="0"/>
              </a:rPr>
              <a:t>Pre-AP Arts assessments address the purposeful refinement and revision of creative work and the ability to reflect on and communicate about that work in addition to technical skill development. </a:t>
            </a:r>
          </a:p>
          <a:p>
            <a:pPr marL="0" indent="0">
              <a:buNone/>
            </a:pPr>
            <a:r>
              <a:rPr lang="en-US" b="1" dirty="0">
                <a:solidFill>
                  <a:srgbClr val="009CDE"/>
                </a:solidFill>
                <a:latin typeface="Arial" panose="020B0604020202020204" pitchFamily="34" charset="0"/>
                <a:cs typeface="Arial" panose="020B0604020202020204" pitchFamily="34" charset="0"/>
              </a:rPr>
              <a:t>Flexibility and accessibility are vital for high school arts programs. </a:t>
            </a:r>
          </a:p>
          <a:p>
            <a:pPr marL="0" indent="0">
              <a:buNone/>
            </a:pPr>
            <a:r>
              <a:rPr lang="en-US" dirty="0">
                <a:latin typeface="Arial" panose="020B0604020202020204" pitchFamily="34" charset="0"/>
                <a:cs typeface="Arial" panose="020B0604020202020204" pitchFamily="34" charset="0"/>
              </a:rPr>
              <a:t>Pre-AP Arts instructional lessons include recommendations for adapting the instruction to a variety of settings, making use of whatever resources are available to enhance existing performance-focused courses.</a:t>
            </a:r>
            <a:endParaRPr lang="en-US"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346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39064" y="454775"/>
            <a:ext cx="3940416" cy="657103"/>
          </a:xfrm>
        </p:spPr>
        <p:txBody>
          <a:bodyPr/>
          <a:lstStyle/>
          <a:p>
            <a:r>
              <a:rPr lang="en-US" dirty="0">
                <a:latin typeface="Arial" panose="020B0604020202020204" pitchFamily="34" charset="0"/>
                <a:cs typeface="Arial" panose="020B0604020202020204" pitchFamily="34" charset="0"/>
              </a:rPr>
              <a:t>Pre-AP Arts </a:t>
            </a:r>
          </a:p>
        </p:txBody>
      </p:sp>
      <p:sp>
        <p:nvSpPr>
          <p:cNvPr id="8" name="Text Placeholder 7">
            <a:extLst>
              <a:ext uri="{FF2B5EF4-FFF2-40B4-BE49-F238E27FC236}">
                <a16:creationId xmlns:a16="http://schemas.microsoft.com/office/drawing/2014/main" id="{12C95C94-03B2-CC45-8ADF-43BD2040FE6A}"/>
              </a:ext>
            </a:extLst>
          </p:cNvPr>
          <p:cNvSpPr>
            <a:spLocks noGrp="1"/>
          </p:cNvSpPr>
          <p:nvPr>
            <p:ph type="body" sz="quarter" idx="10"/>
          </p:nvPr>
        </p:nvSpPr>
        <p:spPr>
          <a:xfrm>
            <a:off x="252644" y="1306305"/>
            <a:ext cx="3940175" cy="4027488"/>
          </a:xfrm>
        </p:spPr>
        <p:txBody>
          <a:bodyPr/>
          <a:lstStyle/>
          <a:p>
            <a:pPr lvl="0">
              <a:buClr>
                <a:srgbClr val="1E1E1E"/>
              </a:buClr>
            </a:pPr>
            <a:r>
              <a:rPr lang="en-US" altLang="zh-CN" sz="2317" dirty="0">
                <a:solidFill>
                  <a:srgbClr val="009CDE"/>
                </a:solidFill>
                <a:latin typeface="Arial" panose="020B0604020202020204" pitchFamily="34" charset="0"/>
                <a:cs typeface="Arial" panose="020B0604020202020204" pitchFamily="34" charset="0"/>
              </a:rPr>
              <a:t>Four distinct courses</a:t>
            </a:r>
            <a:r>
              <a:rPr lang="en-US" altLang="zh-CN" sz="2528" dirty="0">
                <a:solidFill>
                  <a:srgbClr val="009CDE"/>
                </a:solidFill>
                <a:latin typeface="Arial" panose="020B0604020202020204" pitchFamily="34" charset="0"/>
                <a:cs typeface="Arial" panose="020B0604020202020204" pitchFamily="34" charset="0"/>
              </a:rPr>
              <a:t>:</a:t>
            </a:r>
          </a:p>
          <a:p>
            <a:pPr lvl="0">
              <a:buClr>
                <a:srgbClr val="1E1E1E"/>
              </a:buClr>
            </a:pPr>
            <a:r>
              <a:rPr lang="en-US" altLang="zh-CN" sz="2528" b="1" dirty="0">
                <a:solidFill>
                  <a:srgbClr val="1E1E1E"/>
                </a:solidFill>
                <a:latin typeface="Arial" panose="020B0604020202020204" pitchFamily="34" charset="0"/>
                <a:cs typeface="Arial" panose="020B0604020202020204" pitchFamily="34" charset="0"/>
              </a:rPr>
              <a:t>Dance</a:t>
            </a:r>
          </a:p>
          <a:p>
            <a:pPr lvl="0">
              <a:buClr>
                <a:srgbClr val="1E1E1E"/>
              </a:buClr>
            </a:pPr>
            <a:r>
              <a:rPr lang="en-US" altLang="zh-CN" sz="2528" b="1" dirty="0">
                <a:solidFill>
                  <a:srgbClr val="1E1E1E"/>
                </a:solidFill>
                <a:latin typeface="Arial" panose="020B0604020202020204" pitchFamily="34" charset="0"/>
                <a:cs typeface="Arial" panose="020B0604020202020204" pitchFamily="34" charset="0"/>
              </a:rPr>
              <a:t>Music</a:t>
            </a:r>
          </a:p>
          <a:p>
            <a:pPr lvl="0">
              <a:buClr>
                <a:srgbClr val="1E1E1E"/>
              </a:buClr>
            </a:pPr>
            <a:r>
              <a:rPr lang="en-US" altLang="zh-CN" sz="2528" b="1" dirty="0">
                <a:solidFill>
                  <a:srgbClr val="1E1E1E"/>
                </a:solidFill>
                <a:latin typeface="Arial" panose="020B0604020202020204" pitchFamily="34" charset="0"/>
                <a:cs typeface="Arial" panose="020B0604020202020204" pitchFamily="34" charset="0"/>
              </a:rPr>
              <a:t>Theatre</a:t>
            </a:r>
          </a:p>
          <a:p>
            <a:pPr lvl="0">
              <a:buClr>
                <a:srgbClr val="1E1E1E"/>
              </a:buClr>
            </a:pPr>
            <a:r>
              <a:rPr lang="en-US" altLang="zh-CN" sz="2528" b="1" dirty="0">
                <a:solidFill>
                  <a:srgbClr val="1E1E1E"/>
                </a:solidFill>
                <a:latin typeface="Arial" panose="020B0604020202020204" pitchFamily="34" charset="0"/>
                <a:cs typeface="Arial" panose="020B0604020202020204" pitchFamily="34" charset="0"/>
              </a:rPr>
              <a:t>Visual Arts</a:t>
            </a:r>
          </a:p>
        </p:txBody>
      </p:sp>
      <p:sp>
        <p:nvSpPr>
          <p:cNvPr id="20" name="Content Placeholder 1">
            <a:extLst>
              <a:ext uri="{FF2B5EF4-FFF2-40B4-BE49-F238E27FC236}">
                <a16:creationId xmlns:a16="http://schemas.microsoft.com/office/drawing/2014/main" id="{FAEFDBBF-B6B4-4E40-B465-BDB945557D44}"/>
              </a:ext>
            </a:extLst>
          </p:cNvPr>
          <p:cNvSpPr>
            <a:spLocks noGrp="1"/>
          </p:cNvSpPr>
          <p:nvPr>
            <p:ph type="body" sz="quarter" idx="11"/>
          </p:nvPr>
        </p:nvSpPr>
        <p:spPr>
          <a:xfrm>
            <a:off x="4790167" y="1298801"/>
            <a:ext cx="1817688" cy="1052512"/>
          </a:xfrm>
        </p:spPr>
        <p:txBody>
          <a:bodyPr>
            <a:noAutofit/>
          </a:bodyPr>
          <a:lstStyle/>
          <a:p>
            <a:pPr marL="0" indent="0" algn="ctr">
              <a:buNone/>
            </a:pPr>
            <a:r>
              <a:rPr lang="en-US" sz="320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5" name="Text Placeholder 4"/>
          <p:cNvSpPr>
            <a:spLocks noGrp="1"/>
          </p:cNvSpPr>
          <p:nvPr>
            <p:ph type="body" sz="quarter" idx="13"/>
          </p:nvPr>
        </p:nvSpPr>
        <p:spPr>
          <a:xfrm>
            <a:off x="6756406" y="2086652"/>
            <a:ext cx="2278962" cy="1157967"/>
          </a:xfrm>
        </p:spPr>
        <p:txBody>
          <a:bodyPr>
            <a:noAutofit/>
          </a:bodyPr>
          <a:lstStyle/>
          <a:p>
            <a:pPr lvl="0" defTabSz="914400" fontAlgn="auto">
              <a:lnSpc>
                <a:spcPct val="90000"/>
              </a:lnSpc>
              <a:spcBef>
                <a:spcPts val="0"/>
              </a:spcBef>
              <a:spcAft>
                <a:spcPts val="0"/>
              </a:spcAft>
              <a:buClrTx/>
              <a:buSzTx/>
            </a:pPr>
            <a:r>
              <a:rPr lang="en-US" sz="2320" b="1" noProof="0" dirty="0">
                <a:solidFill>
                  <a:srgbClr val="FFFFFF"/>
                </a:solidFill>
                <a:latin typeface="Arial" panose="020B0604020202020204" pitchFamily="34" charset="0"/>
                <a:ea typeface="Roboto Slab" pitchFamily="2" charset="0"/>
                <a:cs typeface="Arial" panose="020B0604020202020204" pitchFamily="34" charset="0"/>
              </a:rPr>
              <a:t>Peer-to-Peer</a:t>
            </a:r>
            <a:r>
              <a:rPr lang="en-US" sz="2320" b="1" baseline="0" noProof="0" dirty="0">
                <a:solidFill>
                  <a:srgbClr val="FFFFFF"/>
                </a:solidFill>
                <a:latin typeface="Arial" panose="020B0604020202020204" pitchFamily="34" charset="0"/>
                <a:ea typeface="Roboto Slab" pitchFamily="2" charset="0"/>
                <a:cs typeface="Arial" panose="020B0604020202020204" pitchFamily="34" charset="0"/>
              </a:rPr>
              <a:t> </a:t>
            </a:r>
            <a:r>
              <a:rPr lang="en-US" sz="2320" b="1" noProof="0" dirty="0">
                <a:solidFill>
                  <a:srgbClr val="FFFFFF"/>
                </a:solidFill>
                <a:latin typeface="Arial" panose="020B0604020202020204" pitchFamily="34" charset="0"/>
                <a:ea typeface="Roboto Slab" pitchFamily="2" charset="0"/>
                <a:cs typeface="Arial" panose="020B0604020202020204" pitchFamily="34" charset="0"/>
              </a:rPr>
              <a:t>Dialogue</a:t>
            </a:r>
            <a:endParaRPr lang="en-US" sz="2320" b="1" noProof="0" dirty="0">
              <a:solidFill>
                <a:srgbClr val="FFFFFF"/>
              </a:solidFill>
              <a:latin typeface="Arial" panose="020B0604020202020204" pitchFamily="34" charset="0"/>
              <a:cs typeface="Arial" panose="020B0604020202020204" pitchFamily="34" charset="0"/>
            </a:endParaRPr>
          </a:p>
        </p:txBody>
      </p:sp>
      <p:sp>
        <p:nvSpPr>
          <p:cNvPr id="6" name="Text Placeholder 5"/>
          <p:cNvSpPr>
            <a:spLocks noGrp="1"/>
          </p:cNvSpPr>
          <p:nvPr>
            <p:ph type="body" sz="quarter" idx="14"/>
          </p:nvPr>
        </p:nvSpPr>
        <p:spPr>
          <a:xfrm>
            <a:off x="9092749" y="3222845"/>
            <a:ext cx="1923596" cy="1349375"/>
          </a:xfrm>
        </p:spPr>
        <p:txBody>
          <a:bodyPr/>
          <a:lstStyle/>
          <a:p>
            <a:pPr lvl="0" defTabSz="914400" fontAlgn="auto">
              <a:lnSpc>
                <a:spcPct val="90000"/>
              </a:lnSpc>
              <a:spcBef>
                <a:spcPts val="0"/>
              </a:spcBef>
              <a:spcAft>
                <a:spcPts val="0"/>
              </a:spcAft>
              <a:buClrTx/>
              <a:buSzTx/>
            </a:pPr>
            <a:r>
              <a:rPr lang="en-US" sz="2317" b="1" noProof="0" dirty="0">
                <a:solidFill>
                  <a:srgbClr val="1E1E1E"/>
                </a:solidFill>
                <a:latin typeface="Arial" panose="020B0604020202020204" pitchFamily="34" charset="0"/>
                <a:ea typeface="Roboto Slab" pitchFamily="2" charset="0"/>
                <a:cs typeface="Arial" panose="020B0604020202020204" pitchFamily="34" charset="0"/>
              </a:rPr>
              <a:t>Reflective</a:t>
            </a:r>
            <a:r>
              <a:rPr lang="en-US" sz="2317" b="1" baseline="0" noProof="0" dirty="0">
                <a:solidFill>
                  <a:srgbClr val="1E1E1E"/>
                </a:solidFill>
                <a:latin typeface="Arial" panose="020B0604020202020204" pitchFamily="34" charset="0"/>
                <a:ea typeface="Roboto Slab" pitchFamily="2" charset="0"/>
                <a:cs typeface="Arial" panose="020B0604020202020204" pitchFamily="34" charset="0"/>
              </a:rPr>
              <a:t> </a:t>
            </a:r>
            <a:r>
              <a:rPr lang="en-US" sz="2317" b="1" noProof="0" dirty="0">
                <a:solidFill>
                  <a:srgbClr val="1E1E1E"/>
                </a:solidFill>
                <a:latin typeface="Arial" panose="020B0604020202020204" pitchFamily="34" charset="0"/>
                <a:ea typeface="Roboto Slab" pitchFamily="2" charset="0"/>
                <a:cs typeface="Arial" panose="020B0604020202020204" pitchFamily="34" charset="0"/>
              </a:rPr>
              <a:t>Writing</a:t>
            </a:r>
            <a:endParaRPr lang="en-US" sz="2317" b="1" noProof="0" dirty="0">
              <a:solidFill>
                <a:srgbClr val="1E1E1E"/>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15"/>
          </p:nvPr>
        </p:nvSpPr>
        <p:spPr>
          <a:xfrm>
            <a:off x="6821719" y="4593991"/>
            <a:ext cx="2162175" cy="739802"/>
          </a:xfrm>
        </p:spPr>
        <p:txBody>
          <a:bodyPr>
            <a:normAutofit/>
          </a:bodyPr>
          <a:lstStyle/>
          <a:p>
            <a:r>
              <a:rPr lang="en-US" sz="1900" b="1" dirty="0">
                <a:solidFill>
                  <a:schemeClr val="tx2"/>
                </a:solidFill>
                <a:latin typeface="Arial" panose="020B0604020202020204" pitchFamily="34" charset="0"/>
                <a:ea typeface="Roboto Slab" pitchFamily="2" charset="0"/>
                <a:cs typeface="Arial" panose="020B0604020202020204" pitchFamily="34" charset="0"/>
              </a:rPr>
              <a:t>Experimentation</a:t>
            </a:r>
            <a:endParaRPr lang="en-US" sz="1900" b="1" dirty="0">
              <a:solidFill>
                <a:schemeClr val="tx2"/>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4594228" y="3222848"/>
            <a:ext cx="2263772" cy="979265"/>
          </a:xfrm>
        </p:spPr>
        <p:txBody>
          <a:bodyPr>
            <a:normAutofit/>
          </a:bodyPr>
          <a:lstStyle/>
          <a:p>
            <a:pPr lvl="0" defTabSz="914400" fontAlgn="auto">
              <a:lnSpc>
                <a:spcPct val="90000"/>
              </a:lnSpc>
              <a:spcBef>
                <a:spcPts val="0"/>
              </a:spcBef>
              <a:spcAft>
                <a:spcPts val="0"/>
              </a:spcAft>
              <a:buClrTx/>
              <a:buSzTx/>
            </a:pPr>
            <a:r>
              <a:rPr lang="en-US" sz="2317" b="1" noProof="0" dirty="0">
                <a:solidFill>
                  <a:srgbClr val="1E1E1E"/>
                </a:solidFill>
                <a:latin typeface="Arial" panose="020B0604020202020204" pitchFamily="34" charset="0"/>
                <a:ea typeface="Roboto Slab" pitchFamily="2" charset="0"/>
                <a:cs typeface="Arial" panose="020B0604020202020204" pitchFamily="34" charset="0"/>
              </a:rPr>
              <a:t>Analysis and Interpretation</a:t>
            </a:r>
            <a:endParaRPr lang="en-US" sz="2317" b="1" noProof="0" dirty="0">
              <a:solidFill>
                <a:srgbClr val="1E1E1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863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hoto shows a female student looking up.">
            <a:extLst>
              <a:ext uri="{FF2B5EF4-FFF2-40B4-BE49-F238E27FC236}">
                <a16:creationId xmlns:a16="http://schemas.microsoft.com/office/drawing/2014/main" id="{098CD875-767F-424B-A583-AD1EABFEBC10}"/>
              </a:ext>
            </a:extLst>
          </p:cNvPr>
          <p:cNvPicPr>
            <a:picLocks noChangeAspect="1"/>
          </p:cNvPicPr>
          <p:nvPr/>
        </p:nvPicPr>
        <p:blipFill>
          <a:blip r:embed="rId3"/>
          <a:srcRect/>
          <a:stretch/>
        </p:blipFill>
        <p:spPr>
          <a:xfrm>
            <a:off x="7142" y="4761"/>
            <a:ext cx="12835469" cy="7218362"/>
          </a:xfrm>
          <a:prstGeom prst="rect">
            <a:avLst/>
          </a:prstGeom>
        </p:spPr>
      </p:pic>
      <p:sp>
        <p:nvSpPr>
          <p:cNvPr id="2" name="Title 1" hidden="1"/>
          <p:cNvSpPr>
            <a:spLocks noGrp="1"/>
          </p:cNvSpPr>
          <p:nvPr>
            <p:ph type="title"/>
          </p:nvPr>
        </p:nvSpPr>
        <p:spPr>
          <a:noFill/>
        </p:spPr>
        <p:txBody>
          <a:bodyPr/>
          <a:lstStyle/>
          <a:p>
            <a:r>
              <a:rPr lang="en-US" dirty="0">
                <a:latin typeface="Arial" panose="020B0604020202020204" pitchFamily="34" charset="0"/>
                <a:cs typeface="Arial" panose="020B0604020202020204" pitchFamily="34" charset="0"/>
              </a:rPr>
              <a:t>  </a:t>
            </a:r>
          </a:p>
        </p:txBody>
      </p:sp>
      <p:sp>
        <p:nvSpPr>
          <p:cNvPr id="5" name="Freeform 4" descr="&quot;&quot;"/>
          <p:cNvSpPr/>
          <p:nvPr/>
        </p:nvSpPr>
        <p:spPr>
          <a:xfrm>
            <a:off x="0" y="0"/>
            <a:ext cx="12841288" cy="7223125"/>
          </a:xfrm>
          <a:custGeom>
            <a:avLst/>
            <a:gdLst>
              <a:gd name="connsiteX0" fmla="*/ 181479 w 12841288"/>
              <a:gd name="connsiteY0" fmla="*/ 184729 h 7223125"/>
              <a:gd name="connsiteX1" fmla="*/ 181479 w 12841288"/>
              <a:gd name="connsiteY1" fmla="*/ 7038397 h 7223125"/>
              <a:gd name="connsiteX2" fmla="*/ 12659806 w 12841288"/>
              <a:gd name="connsiteY2" fmla="*/ 7038397 h 7223125"/>
              <a:gd name="connsiteX3" fmla="*/ 12659806 w 12841288"/>
              <a:gd name="connsiteY3" fmla="*/ 184729 h 7223125"/>
              <a:gd name="connsiteX4" fmla="*/ 0 w 12841288"/>
              <a:gd name="connsiteY4" fmla="*/ 0 h 7223125"/>
              <a:gd name="connsiteX5" fmla="*/ 12841288 w 12841288"/>
              <a:gd name="connsiteY5" fmla="*/ 0 h 7223125"/>
              <a:gd name="connsiteX6" fmla="*/ 12841288 w 12841288"/>
              <a:gd name="connsiteY6" fmla="*/ 7223125 h 7223125"/>
              <a:gd name="connsiteX7" fmla="*/ 0 w 12841288"/>
              <a:gd name="connsiteY7" fmla="*/ 7223125 h 72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41288" h="7223125">
                <a:moveTo>
                  <a:pt x="181479" y="184729"/>
                </a:moveTo>
                <a:lnTo>
                  <a:pt x="181479" y="7038397"/>
                </a:lnTo>
                <a:lnTo>
                  <a:pt x="12659806" y="7038397"/>
                </a:lnTo>
                <a:lnTo>
                  <a:pt x="12659806" y="184729"/>
                </a:lnTo>
                <a:close/>
                <a:moveTo>
                  <a:pt x="0" y="0"/>
                </a:moveTo>
                <a:lnTo>
                  <a:pt x="12841288" y="0"/>
                </a:lnTo>
                <a:lnTo>
                  <a:pt x="12841288" y="7223125"/>
                </a:lnTo>
                <a:lnTo>
                  <a:pt x="0" y="7223125"/>
                </a:lnTo>
                <a:close/>
              </a:path>
            </a:pathLst>
          </a:cu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noAutofit/>
          </a:bodyPr>
          <a:lstStyle/>
          <a:p>
            <a:pPr algn="ctr"/>
            <a:endParaRPr lang="en-US" sz="2000" b="1">
              <a:solidFill>
                <a:schemeClr val="tx2"/>
              </a:solidFill>
              <a:latin typeface="+mj-lt"/>
            </a:endParaRPr>
          </a:p>
        </p:txBody>
      </p:sp>
      <p:sp>
        <p:nvSpPr>
          <p:cNvPr id="12" name="Text Placeholder 11"/>
          <p:cNvSpPr>
            <a:spLocks noGrp="1"/>
          </p:cNvSpPr>
          <p:nvPr>
            <p:ph type="body" sz="quarter" idx="13"/>
          </p:nvPr>
        </p:nvSpPr>
        <p:spPr>
          <a:xfrm>
            <a:off x="1945066" y="2104845"/>
            <a:ext cx="8954218" cy="3278038"/>
          </a:xfrm>
        </p:spPr>
        <p:txBody>
          <a:bodyPr>
            <a:normAutofit/>
          </a:bodyPr>
          <a:lstStyle/>
          <a:p>
            <a:pPr marL="0" indent="0" algn="ctr">
              <a:spcBef>
                <a:spcPts val="0"/>
              </a:spcBef>
              <a:buNone/>
            </a:pPr>
            <a:r>
              <a:rPr lang="en-US" sz="3200" noProof="0" dirty="0">
                <a:solidFill>
                  <a:srgbClr val="FFFFFF"/>
                </a:solidFill>
                <a:latin typeface="Roboto Slab"/>
                <a:ea typeface="+mj-ea"/>
                <a:cs typeface="Arial" panose="020B0604020202020204" pitchFamily="34" charset="0"/>
              </a:rPr>
              <a:t>“No matter what assignment they were given or what prompt, they were able to take it. Even the ones that </a:t>
            </a:r>
            <a:r>
              <a:rPr lang="en-US" sz="3200" b="1" noProof="0" dirty="0">
                <a:solidFill>
                  <a:srgbClr val="FFFFFF"/>
                </a:solidFill>
                <a:latin typeface="Roboto Slab"/>
                <a:ea typeface="+mj-ea"/>
                <a:cs typeface="Arial" panose="020B0604020202020204" pitchFamily="34" charset="0"/>
              </a:rPr>
              <a:t>have absolutely no dance experience, they were able to incorporate dance movement </a:t>
            </a:r>
            <a:r>
              <a:rPr lang="en-US" sz="3200" noProof="0" dirty="0">
                <a:solidFill>
                  <a:srgbClr val="FFFFFF"/>
                </a:solidFill>
                <a:latin typeface="Roboto Slab"/>
                <a:ea typeface="+mj-ea"/>
                <a:cs typeface="Arial" panose="020B0604020202020204" pitchFamily="34" charset="0"/>
              </a:rPr>
              <a:t>that we had taught prior into whatever context it was.”</a:t>
            </a:r>
            <a:endParaRPr lang="en-US" dirty="0">
              <a:latin typeface="Roboto Slab"/>
            </a:endParaRPr>
          </a:p>
        </p:txBody>
      </p:sp>
      <p:sp>
        <p:nvSpPr>
          <p:cNvPr id="6" name="Text Placeholder 5"/>
          <p:cNvSpPr>
            <a:spLocks noGrp="1"/>
          </p:cNvSpPr>
          <p:nvPr>
            <p:ph type="body" sz="quarter" idx="14"/>
          </p:nvPr>
        </p:nvSpPr>
        <p:spPr>
          <a:xfrm>
            <a:off x="690115" y="5779700"/>
            <a:ext cx="11455879" cy="569343"/>
          </a:xfrm>
        </p:spPr>
        <p:txBody>
          <a:bodyPr/>
          <a:lstStyle/>
          <a:p>
            <a:pPr marL="0" lvl="0" indent="0" algn="ctr">
              <a:buClr>
                <a:srgbClr val="1E1E1E"/>
              </a:buClr>
              <a:buNone/>
            </a:pPr>
            <a:r>
              <a:rPr lang="en-US" altLang="zh-CN" dirty="0">
                <a:solidFill>
                  <a:srgbClr val="FFFFFF"/>
                </a:solidFill>
                <a:latin typeface="Arial" pitchFamily="34" charset="0"/>
                <a:cs typeface="Arial" pitchFamily="34" charset="0"/>
              </a:rPr>
              <a:t>Pre-AP Arts Teacher from Boca Raton Community High School - FL</a:t>
            </a:r>
          </a:p>
        </p:txBody>
      </p:sp>
    </p:spTree>
    <p:extLst>
      <p:ext uri="{BB962C8B-B14F-4D97-AF65-F5344CB8AC3E}">
        <p14:creationId xmlns:p14="http://schemas.microsoft.com/office/powerpoint/2010/main" val="2045970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quot;&quot;">
            <a:extLst>
              <a:ext uri="{FF2B5EF4-FFF2-40B4-BE49-F238E27FC236}">
                <a16:creationId xmlns:a16="http://schemas.microsoft.com/office/drawing/2014/main" id="{749EEA40-8CBE-EE4C-9F43-92F98C76F9AC}"/>
              </a:ext>
            </a:extLst>
          </p:cNvPr>
          <p:cNvSpPr/>
          <p:nvPr/>
        </p:nvSpPr>
        <p:spPr>
          <a:xfrm>
            <a:off x="88" y="-36310"/>
            <a:ext cx="12841111" cy="7223125"/>
          </a:xfrm>
          <a:prstGeom prst="rect">
            <a:avLst/>
          </a:prstGeom>
          <a:solidFill>
            <a:srgbClr val="009C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sp>
        <p:nvSpPr>
          <p:cNvPr id="2" name="Title 1"/>
          <p:cNvSpPr>
            <a:spLocks noGrp="1"/>
          </p:cNvSpPr>
          <p:nvPr>
            <p:ph type="title" idx="4294967295"/>
          </p:nvPr>
        </p:nvSpPr>
        <p:spPr>
          <a:xfrm>
            <a:off x="511513" y="787489"/>
            <a:ext cx="3804673" cy="1420460"/>
          </a:xfrm>
        </p:spPr>
        <p:txBody>
          <a:bodyPr/>
          <a:lstStyle/>
          <a:p>
            <a:pPr>
              <a:lnSpc>
                <a:spcPct val="90000"/>
              </a:lnSpc>
            </a:pPr>
            <a:r>
              <a:rPr lang="en-US" sz="3370" dirty="0">
                <a:solidFill>
                  <a:srgbClr val="FFFFFF"/>
                </a:solidFill>
                <a:latin typeface="Arial" panose="020B0604020202020204" pitchFamily="34" charset="0"/>
                <a:ea typeface="Roboto Slab" pitchFamily="2" charset="0"/>
                <a:cs typeface="Arial" panose="020B0604020202020204" pitchFamily="34" charset="0"/>
              </a:rPr>
              <a:t>Pre-AP STEM Courses</a:t>
            </a:r>
            <a:endParaRPr lang="en-US" dirty="0"/>
          </a:p>
        </p:txBody>
      </p:sp>
      <p:sp>
        <p:nvSpPr>
          <p:cNvPr id="8" name="Rectangle 7" descr="&quot;&quot;">
            <a:extLst>
              <a:ext uri="{FF2B5EF4-FFF2-40B4-BE49-F238E27FC236}">
                <a16:creationId xmlns:a16="http://schemas.microsoft.com/office/drawing/2014/main" id="{9960B17A-863D-FD4A-8145-12390DF64340}"/>
              </a:ext>
            </a:extLst>
          </p:cNvPr>
          <p:cNvSpPr/>
          <p:nvPr/>
        </p:nvSpPr>
        <p:spPr>
          <a:xfrm>
            <a:off x="525397" y="574358"/>
            <a:ext cx="3244319" cy="866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pic>
        <p:nvPicPr>
          <p:cNvPr id="13" name="Picture 12" descr="Four cover pages show the different subjects in the Pre-A P S T E M Courses. The background of each cover page shows a photo. The College Board and Pre-A P logo appears at the top-left of the cover photo. A horizontal panel at the center, overlapping the cover photo contains the Pre-A P course name on the left and has a panel on the right labeled, “Includes,” which shows the list of resources found in this subject.&#10;The following are the Pre-A P course names, the Includes panel, and the background photo for the four cover pages.&#10;1. Pre-A P Algebra 1, Course Guide. The Includes panel shows four checked lists, namely: Approach to teaching and learning, Course map, Course framework, and Sample assessment questions. A photo shows a pencil on a ruled sheet of paper. The paper has handwritten mathematical calculations and lines drawn on it.&#10;2. Pre-A P Geometry with Statistics, Course Guide. The Includes panel shows four checked lists, namely: Approach to teaching and learning, Course map, Course framework, and Sample assessment questions. A photo shows a pencil, a compass, a set square, and a Pro circle on a graph sheet. The sheet has a geometry figure with labels.&#10;3. Pre-A P Biology, Course Guide. The Includes panel shows four checked lists, namely: Approach to teaching and learning, Course map, Course framework, and Sample assessment questions. A photo shows double helix models of two intertwined strands of D N A.&#10;4. Pre-A P Chemistry, Course Guide. The Includes panel shows four checked lists, namely: Approach to teaching and learning, Course map, Course framework, and Sample assessment questions. A photo shows a periodic table, chemical structures, and few conical flasks, overlapping each other.">
            <a:extLst>
              <a:ext uri="{FF2B5EF4-FFF2-40B4-BE49-F238E27FC236}">
                <a16:creationId xmlns:a16="http://schemas.microsoft.com/office/drawing/2014/main" id="{F039B64F-3104-40E4-B9DE-8C53F9D618E1}"/>
              </a:ext>
            </a:extLst>
          </p:cNvPr>
          <p:cNvPicPr>
            <a:picLocks noChangeAspect="1"/>
          </p:cNvPicPr>
          <p:nvPr/>
        </p:nvPicPr>
        <p:blipFill>
          <a:blip r:embed="rId3"/>
          <a:srcRect/>
          <a:stretch/>
        </p:blipFill>
        <p:spPr>
          <a:xfrm>
            <a:off x="5117924" y="617697"/>
            <a:ext cx="2275350" cy="2914217"/>
          </a:xfrm>
          <a:prstGeom prst="rect">
            <a:avLst/>
          </a:prstGeom>
          <a:ln>
            <a:noFill/>
          </a:ln>
        </p:spPr>
      </p:pic>
      <p:pic>
        <p:nvPicPr>
          <p:cNvPr id="10" name="Picture 9" descr="&quot;&quot;">
            <a:extLst>
              <a:ext uri="{FF2B5EF4-FFF2-40B4-BE49-F238E27FC236}">
                <a16:creationId xmlns:a16="http://schemas.microsoft.com/office/drawing/2014/main" id="{D1228397-8C99-4B08-81B0-D8AEFAAC2369}"/>
              </a:ext>
            </a:extLst>
          </p:cNvPr>
          <p:cNvPicPr>
            <a:picLocks noChangeAspect="1"/>
          </p:cNvPicPr>
          <p:nvPr/>
        </p:nvPicPr>
        <p:blipFill>
          <a:blip r:embed="rId4"/>
          <a:srcRect/>
          <a:stretch/>
        </p:blipFill>
        <p:spPr>
          <a:xfrm>
            <a:off x="7714252" y="574358"/>
            <a:ext cx="2275350" cy="2933222"/>
          </a:xfrm>
          <a:prstGeom prst="rect">
            <a:avLst/>
          </a:prstGeom>
          <a:solidFill>
            <a:schemeClr val="bg1"/>
          </a:solidFill>
          <a:ln>
            <a:noFill/>
          </a:ln>
        </p:spPr>
      </p:pic>
      <p:pic>
        <p:nvPicPr>
          <p:cNvPr id="14" name="Picture 13" descr="&quot;&quot;">
            <a:extLst>
              <a:ext uri="{FF2B5EF4-FFF2-40B4-BE49-F238E27FC236}">
                <a16:creationId xmlns:a16="http://schemas.microsoft.com/office/drawing/2014/main" id="{A27C42E7-4037-4D2D-B56A-600ADC2ADBDC}"/>
              </a:ext>
            </a:extLst>
          </p:cNvPr>
          <p:cNvPicPr>
            <a:picLocks noChangeAspect="1"/>
          </p:cNvPicPr>
          <p:nvPr/>
        </p:nvPicPr>
        <p:blipFill>
          <a:blip r:embed="rId5"/>
          <a:srcRect/>
          <a:stretch/>
        </p:blipFill>
        <p:spPr>
          <a:xfrm>
            <a:off x="6235327" y="3763890"/>
            <a:ext cx="2275349" cy="2933222"/>
          </a:xfrm>
          <a:prstGeom prst="rect">
            <a:avLst/>
          </a:prstGeom>
          <a:ln>
            <a:noFill/>
          </a:ln>
        </p:spPr>
      </p:pic>
      <p:pic>
        <p:nvPicPr>
          <p:cNvPr id="11" name="Picture 10" descr="&quot;&quot;">
            <a:extLst>
              <a:ext uri="{FF2B5EF4-FFF2-40B4-BE49-F238E27FC236}">
                <a16:creationId xmlns:a16="http://schemas.microsoft.com/office/drawing/2014/main" id="{4D5D80A5-A683-4F9B-81D6-1E26A8957946}"/>
              </a:ext>
            </a:extLst>
          </p:cNvPr>
          <p:cNvPicPr>
            <a:picLocks noChangeAspect="1"/>
          </p:cNvPicPr>
          <p:nvPr/>
        </p:nvPicPr>
        <p:blipFill>
          <a:blip r:embed="rId6"/>
          <a:srcRect/>
          <a:stretch/>
        </p:blipFill>
        <p:spPr>
          <a:xfrm>
            <a:off x="8741483" y="3763890"/>
            <a:ext cx="2275349" cy="2933221"/>
          </a:xfrm>
          <a:prstGeom prst="rect">
            <a:avLst/>
          </a:prstGeom>
          <a:solidFill>
            <a:schemeClr val="bg1"/>
          </a:solidFill>
          <a:ln>
            <a:noFill/>
          </a:ln>
        </p:spPr>
      </p:pic>
      <p:pic>
        <p:nvPicPr>
          <p:cNvPr id="4" name="Picture 3">
            <a:extLst>
              <a:ext uri="{FF2B5EF4-FFF2-40B4-BE49-F238E27FC236}">
                <a16:creationId xmlns:a16="http://schemas.microsoft.com/office/drawing/2014/main" id="{B5B5B08A-1CCA-030A-C9C0-25DF55526369}"/>
              </a:ext>
            </a:extLst>
          </p:cNvPr>
          <p:cNvPicPr>
            <a:picLocks noChangeAspect="1"/>
          </p:cNvPicPr>
          <p:nvPr/>
        </p:nvPicPr>
        <p:blipFill>
          <a:blip r:embed="rId7"/>
          <a:stretch>
            <a:fillRect/>
          </a:stretch>
        </p:blipFill>
        <p:spPr>
          <a:xfrm>
            <a:off x="10306500" y="617697"/>
            <a:ext cx="2275349" cy="2899954"/>
          </a:xfrm>
          <a:prstGeom prst="rect">
            <a:avLst/>
          </a:prstGeom>
        </p:spPr>
      </p:pic>
    </p:spTree>
    <p:extLst>
      <p:ext uri="{BB962C8B-B14F-4D97-AF65-F5344CB8AC3E}">
        <p14:creationId xmlns:p14="http://schemas.microsoft.com/office/powerpoint/2010/main" val="2734754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64222" y="575368"/>
            <a:ext cx="3940362" cy="657103"/>
          </a:xfrm>
        </p:spPr>
        <p:txBody>
          <a:bodyPr/>
          <a:lstStyle/>
          <a:p>
            <a:r>
              <a:rPr lang="en-US" dirty="0">
                <a:latin typeface="Arial" panose="020B0604020202020204" pitchFamily="34" charset="0"/>
                <a:cs typeface="Arial" panose="020B0604020202020204" pitchFamily="34" charset="0"/>
              </a:rPr>
              <a:t>Pre-AP Algebra 1</a:t>
            </a:r>
          </a:p>
        </p:txBody>
      </p:sp>
      <p:grpSp>
        <p:nvGrpSpPr>
          <p:cNvPr id="5" name="Group 4" descr="&quot;&quot;">
            <a:extLst>
              <a:ext uri="{FF2B5EF4-FFF2-40B4-BE49-F238E27FC236}">
                <a16:creationId xmlns:a16="http://schemas.microsoft.com/office/drawing/2014/main" id="{F176EAD9-1318-084F-9E93-675ADA6629CA}"/>
              </a:ext>
            </a:extLst>
          </p:cNvPr>
          <p:cNvGrpSpPr/>
          <p:nvPr/>
        </p:nvGrpSpPr>
        <p:grpSpPr>
          <a:xfrm>
            <a:off x="375027" y="1361396"/>
            <a:ext cx="3929558" cy="2559494"/>
            <a:chOff x="476870" y="1292578"/>
            <a:chExt cx="3730921" cy="2430113"/>
          </a:xfrm>
        </p:grpSpPr>
        <p:pic>
          <p:nvPicPr>
            <p:cNvPr id="8" name="Picture 7" descr="A photo shows a pencil on a ruled sheet of paper attached to a clipboard. The paper has handwritten mathematical calculations and lines drawn on it.">
              <a:extLst>
                <a:ext uri="{FF2B5EF4-FFF2-40B4-BE49-F238E27FC236}">
                  <a16:creationId xmlns:a16="http://schemas.microsoft.com/office/drawing/2014/main" id="{5AC9989C-3491-0049-B6B8-F8870F74CFD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6871" y="1292579"/>
              <a:ext cx="3730920" cy="2430112"/>
            </a:xfrm>
            <a:prstGeom prst="rect">
              <a:avLst/>
            </a:prstGeom>
          </p:spPr>
        </p:pic>
        <p:sp>
          <p:nvSpPr>
            <p:cNvPr id="10" name="Rectangle 9" descr="&quot;&quot;">
              <a:extLst>
                <a:ext uri="{FF2B5EF4-FFF2-40B4-BE49-F238E27FC236}">
                  <a16:creationId xmlns:a16="http://schemas.microsoft.com/office/drawing/2014/main" id="{6A4AFF9F-2A81-DD49-A6E8-4AEA345CB401}"/>
                </a:ext>
              </a:extLst>
            </p:cNvPr>
            <p:cNvSpPr/>
            <p:nvPr/>
          </p:nvSpPr>
          <p:spPr>
            <a:xfrm>
              <a:off x="476870" y="1292578"/>
              <a:ext cx="3730919" cy="7267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latin typeface="Arial" panose="020B0604020202020204" pitchFamily="34" charset="0"/>
                <a:cs typeface="Arial" panose="020B0604020202020204" pitchFamily="34" charset="0"/>
              </a:endParaRPr>
            </a:p>
          </p:txBody>
        </p:sp>
      </p:grpSp>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a:xfrm>
            <a:off x="5027710" y="476941"/>
            <a:ext cx="7330588" cy="5658317"/>
          </a:xfrm>
        </p:spPr>
        <p:txBody>
          <a:bodyPr/>
          <a:lstStyle/>
          <a:p>
            <a:pPr marL="0" indent="0">
              <a:buNone/>
            </a:pPr>
            <a:r>
              <a:rPr lang="en-US" sz="3370" dirty="0">
                <a:solidFill>
                  <a:srgbClr val="009CDE"/>
                </a:solidFill>
                <a:latin typeface="Arial" panose="020B0604020202020204" pitchFamily="34" charset="0"/>
                <a:ea typeface="Roboto Slab" pitchFamily="2" charset="0"/>
                <a:cs typeface="Arial" panose="020B0604020202020204" pitchFamily="34" charset="0"/>
              </a:rPr>
              <a:t>Why Pre-AP Algebra 1?</a:t>
            </a:r>
          </a:p>
          <a:p>
            <a:pPr marL="0" indent="0">
              <a:buNone/>
            </a:pPr>
            <a:r>
              <a:rPr lang="en-US" b="1" dirty="0">
                <a:solidFill>
                  <a:srgbClr val="009CDE"/>
                </a:solidFill>
                <a:latin typeface="Arial" panose="020B0604020202020204" pitchFamily="34" charset="0"/>
                <a:cs typeface="Arial" panose="020B0604020202020204" pitchFamily="34" charset="0"/>
              </a:rPr>
              <a:t>More intentional time and focus to gain mastery of linear relationships. </a:t>
            </a:r>
          </a:p>
          <a:p>
            <a:pPr marL="0" indent="0">
              <a:buNone/>
            </a:pPr>
            <a:r>
              <a:rPr lang="en-US" dirty="0">
                <a:latin typeface="Arial" panose="020B0604020202020204" pitchFamily="34" charset="0"/>
                <a:cs typeface="Arial" panose="020B0604020202020204" pitchFamily="34" charset="0"/>
              </a:rPr>
              <a:t>A deep understanding of linear relationships provides a strong foundation for success in subsequent mathematics and fuels readiness for many social and natural sciences. </a:t>
            </a:r>
          </a:p>
          <a:p>
            <a:pPr marL="0" indent="0">
              <a:buClr>
                <a:srgbClr val="71C5E8"/>
              </a:buClr>
              <a:buNone/>
            </a:pPr>
            <a:r>
              <a:rPr lang="en-US" b="1" dirty="0">
                <a:solidFill>
                  <a:srgbClr val="009CDE"/>
                </a:solidFill>
                <a:latin typeface="Arial" panose="020B0604020202020204" pitchFamily="34" charset="0"/>
                <a:cs typeface="Arial" panose="020B0604020202020204" pitchFamily="34" charset="0"/>
              </a:rPr>
              <a:t>Compelling and authentic problems and contexts engage students in opportunities to think like mathematicians.</a:t>
            </a:r>
          </a:p>
          <a:p>
            <a:pPr marL="0" indent="0">
              <a:buClr>
                <a:srgbClr val="71C5E8"/>
              </a:buClr>
              <a:buNone/>
            </a:pPr>
            <a:r>
              <a:rPr lang="en-US" dirty="0">
                <a:solidFill>
                  <a:srgbClr val="1E1E1E"/>
                </a:solidFill>
                <a:latin typeface="Arial" panose="020B0604020202020204" pitchFamily="34" charset="0"/>
                <a:cs typeface="Arial" panose="020B0604020202020204" pitchFamily="34" charset="0"/>
              </a:rPr>
              <a:t>Students will experience real applications from a variety of sources for which linear, quadratic, or exponential functions are natural choices to quantify, explain, and investigate the phenomena. </a:t>
            </a:r>
          </a:p>
        </p:txBody>
      </p:sp>
    </p:spTree>
    <p:extLst>
      <p:ext uri="{BB962C8B-B14F-4D97-AF65-F5344CB8AC3E}">
        <p14:creationId xmlns:p14="http://schemas.microsoft.com/office/powerpoint/2010/main" val="3921036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461" y="585401"/>
            <a:ext cx="3940416" cy="657103"/>
          </a:xfrm>
        </p:spPr>
        <p:txBody>
          <a:bodyPr/>
          <a:lstStyle/>
          <a:p>
            <a:r>
              <a:rPr lang="en-US" dirty="0">
                <a:latin typeface="Arial" panose="020B0604020202020204" pitchFamily="34" charset="0"/>
                <a:cs typeface="Arial" panose="020B0604020202020204" pitchFamily="34" charset="0"/>
              </a:rPr>
              <a:t>Pre-AP Algebra 1 </a:t>
            </a: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383270" y="1393385"/>
            <a:ext cx="3940175" cy="3766457"/>
          </a:xfrm>
        </p:spPr>
        <p:txBody>
          <a:bodyPr/>
          <a:lstStyle/>
          <a:p>
            <a:pPr marL="0" lvl="0" indent="0">
              <a:buClr>
                <a:srgbClr val="1E1E1E"/>
              </a:buClr>
              <a:buNone/>
            </a:pPr>
            <a:r>
              <a:rPr lang="en-US" altLang="zh-CN" sz="1896" b="1" dirty="0">
                <a:solidFill>
                  <a:srgbClr val="009CDE"/>
                </a:solidFill>
                <a:latin typeface="Arial" panose="020B0604020202020204" pitchFamily="34" charset="0"/>
                <a:cs typeface="Arial" panose="020B0604020202020204" pitchFamily="34" charset="0"/>
              </a:rPr>
              <a:t>Course Units: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1:  Linear Functions </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and Linear Equations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2:  Systems of Linear </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Equations and Inequalities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3:  Quadratic Equations</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and Functions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4:  Exponents and </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Exponential Functions</a:t>
            </a:r>
          </a:p>
        </p:txBody>
      </p:sp>
      <p:sp>
        <p:nvSpPr>
          <p:cNvPr id="21" name="Content Placeholder 1">
            <a:extLst>
              <a:ext uri="{FF2B5EF4-FFF2-40B4-BE49-F238E27FC236}">
                <a16:creationId xmlns:a16="http://schemas.microsoft.com/office/drawing/2014/main" id="{F46AD95B-C17F-F24D-AD90-DD8C4462FDF0}"/>
              </a:ext>
            </a:extLst>
          </p:cNvPr>
          <p:cNvSpPr>
            <a:spLocks noGrp="1"/>
          </p:cNvSpPr>
          <p:nvPr>
            <p:ph type="body" sz="quarter" idx="14"/>
          </p:nvPr>
        </p:nvSpPr>
        <p:spPr>
          <a:xfrm>
            <a:off x="7445150" y="1850562"/>
            <a:ext cx="2308225" cy="1393825"/>
          </a:xfrm>
        </p:spPr>
        <p:txBody>
          <a:bodyPr/>
          <a:lstStyle/>
          <a:p>
            <a:pPr marL="0" indent="0" algn="ctr">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2" name="Text Placeholder 1"/>
          <p:cNvSpPr>
            <a:spLocks noGrp="1"/>
          </p:cNvSpPr>
          <p:nvPr>
            <p:ph type="body" sz="quarter" idx="15"/>
          </p:nvPr>
        </p:nvSpPr>
        <p:spPr>
          <a:xfrm>
            <a:off x="5355772" y="2242455"/>
            <a:ext cx="2286000" cy="2242459"/>
          </a:xfrm>
        </p:spPr>
        <p:txBody>
          <a:bodyPr>
            <a:normAutofit/>
          </a:bodyPr>
          <a:lstStyle/>
          <a:p>
            <a:pPr marL="0" lvl="0" indent="0" algn="ctr" defTabSz="914400" fontAlgn="auto">
              <a:lnSpc>
                <a:spcPct val="90000"/>
              </a:lnSpc>
              <a:spcBef>
                <a:spcPts val="0"/>
              </a:spcBef>
              <a:spcAft>
                <a:spcPts val="0"/>
              </a:spcAft>
              <a:buClrTx/>
              <a:buSzTx/>
              <a:buNone/>
            </a:pPr>
            <a:r>
              <a:rPr lang="en-US" sz="2212" b="1" noProof="0" dirty="0">
                <a:solidFill>
                  <a:srgbClr val="FFFFFF"/>
                </a:solidFill>
                <a:latin typeface="Arial" panose="020B0604020202020204" pitchFamily="34" charset="0"/>
                <a:ea typeface="Roboto Slab" pitchFamily="2" charset="0"/>
                <a:cs typeface="Arial" panose="020B0604020202020204" pitchFamily="34" charset="0"/>
              </a:rPr>
              <a:t>Mastery </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of Linear</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Equations </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and Linear </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Functions</a:t>
            </a:r>
          </a:p>
        </p:txBody>
      </p:sp>
      <p:sp>
        <p:nvSpPr>
          <p:cNvPr id="6" name="Text Placeholder 5"/>
          <p:cNvSpPr>
            <a:spLocks noGrp="1"/>
          </p:cNvSpPr>
          <p:nvPr>
            <p:ph type="body" sz="quarter" idx="17"/>
          </p:nvPr>
        </p:nvSpPr>
        <p:spPr>
          <a:xfrm>
            <a:off x="7510463" y="3680045"/>
            <a:ext cx="2308225" cy="1806575"/>
          </a:xfrm>
        </p:spPr>
        <p:txBody>
          <a:bodyPr/>
          <a:lstStyle/>
          <a:p>
            <a:pPr marL="0" lvl="0" indent="0" algn="ctr" defTabSz="914400" fontAlgn="auto">
              <a:lnSpc>
                <a:spcPct val="90000"/>
              </a:lnSpc>
              <a:spcBef>
                <a:spcPts val="0"/>
              </a:spcBef>
              <a:spcAft>
                <a:spcPts val="0"/>
              </a:spcAft>
              <a:buClrTx/>
              <a:buSzTx/>
              <a:buNone/>
            </a:pPr>
            <a:r>
              <a:rPr lang="en-US" sz="2212" b="1" noProof="0" dirty="0">
                <a:solidFill>
                  <a:srgbClr val="1E1E1E"/>
                </a:solidFill>
                <a:latin typeface="Arial" panose="020B0604020202020204" pitchFamily="34" charset="0"/>
                <a:ea typeface="Roboto Slab" pitchFamily="2" charset="0"/>
                <a:cs typeface="Arial" panose="020B0604020202020204" pitchFamily="34" charset="0"/>
              </a:rPr>
              <a:t>Engagement in Mathematical Argumentation</a:t>
            </a:r>
          </a:p>
        </p:txBody>
      </p:sp>
      <p:sp>
        <p:nvSpPr>
          <p:cNvPr id="3" name="Text Placeholder 2"/>
          <p:cNvSpPr>
            <a:spLocks noGrp="1"/>
          </p:cNvSpPr>
          <p:nvPr>
            <p:ph type="body" sz="quarter" idx="16"/>
          </p:nvPr>
        </p:nvSpPr>
        <p:spPr>
          <a:xfrm>
            <a:off x="9796917" y="2590791"/>
            <a:ext cx="2046287" cy="1763713"/>
          </a:xfrm>
        </p:spPr>
        <p:txBody>
          <a:bodyPr/>
          <a:lstStyle/>
          <a:p>
            <a:pPr marL="0" lvl="0" indent="0" algn="ctr" defTabSz="914400" fontAlgn="auto">
              <a:lnSpc>
                <a:spcPct val="90000"/>
              </a:lnSpc>
              <a:spcBef>
                <a:spcPts val="0"/>
              </a:spcBef>
              <a:spcAft>
                <a:spcPts val="0"/>
              </a:spcAft>
              <a:buClrTx/>
              <a:buSzTx/>
              <a:buNone/>
            </a:pPr>
            <a:r>
              <a:rPr lang="en-US" sz="2212" b="1" noProof="0" dirty="0">
                <a:solidFill>
                  <a:srgbClr val="FFFFFF"/>
                </a:solidFill>
                <a:latin typeface="Arial" panose="020B0604020202020204" pitchFamily="34" charset="0"/>
                <a:ea typeface="Roboto Slab" pitchFamily="2" charset="0"/>
                <a:cs typeface="Arial" panose="020B0604020202020204" pitchFamily="34" charset="0"/>
              </a:rPr>
              <a:t>Authentic Applications </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and Modeling</a:t>
            </a:r>
          </a:p>
        </p:txBody>
      </p:sp>
    </p:spTree>
    <p:extLst>
      <p:ext uri="{BB962C8B-B14F-4D97-AF65-F5344CB8AC3E}">
        <p14:creationId xmlns:p14="http://schemas.microsoft.com/office/powerpoint/2010/main" val="2350828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D40234-5F7D-4241-8BBC-40294866A337}"/>
              </a:ext>
            </a:extLst>
          </p:cNvPr>
          <p:cNvSpPr>
            <a:spLocks noGrp="1"/>
          </p:cNvSpPr>
          <p:nvPr>
            <p:ph type="title"/>
          </p:nvPr>
        </p:nvSpPr>
        <p:spPr>
          <a:xfrm>
            <a:off x="391486" y="620372"/>
            <a:ext cx="4406106" cy="1175706"/>
          </a:xfrm>
          <a:noFill/>
          <a:ln w="9525">
            <a:noFill/>
            <a:miter lim="800000"/>
            <a:headEnd/>
            <a:tailEnd/>
          </a:ln>
          <a:effectLst/>
        </p:spPr>
        <p:txBody>
          <a:bodyPr vert="horz" wrap="square" lIns="0" tIns="137160" rIns="0" bIns="0" numCol="1" anchor="t" anchorCtr="0" compatLnSpc="1">
            <a:prstTxWarp prst="textNoShape">
              <a:avLst/>
            </a:prstTxWarp>
            <a:spAutoFit/>
          </a:bodyPr>
          <a:lstStyle/>
          <a:p>
            <a:r>
              <a:rPr lang="en-US" sz="3370" dirty="0">
                <a:latin typeface="Arial" panose="020B0604020202020204" pitchFamily="34" charset="0"/>
                <a:ea typeface="Roboto Slab" charset="0"/>
                <a:cs typeface="Arial" panose="020B0604020202020204" pitchFamily="34" charset="0"/>
              </a:rPr>
              <a:t>Pre-AP Approach to Teaching and Learning</a:t>
            </a:r>
          </a:p>
        </p:txBody>
      </p:sp>
      <p:pic>
        <p:nvPicPr>
          <p:cNvPr id="27" name="Picture 26" descr="A photo shows a male and a female student sitting across from each other at their desks with their laptops open. They are turned toward a male teacher who is smiling and speaking to them.">
            <a:extLst>
              <a:ext uri="{FF2B5EF4-FFF2-40B4-BE49-F238E27FC236}">
                <a16:creationId xmlns:a16="http://schemas.microsoft.com/office/drawing/2014/main" id="{54AEEEDA-4AAD-5848-9790-7EBF118586B7}"/>
              </a:ext>
            </a:extLst>
          </p:cNvPr>
          <p:cNvPicPr>
            <a:picLocks noChangeAspect="1"/>
          </p:cNvPicPr>
          <p:nvPr/>
        </p:nvPicPr>
        <p:blipFill rotWithShape="1">
          <a:blip r:embed="rId3">
            <a:extLst>
              <a:ext uri="{28A0092B-C50C-407E-A947-70E740481C1C}">
                <a14:useLocalDpi xmlns:a14="http://schemas.microsoft.com/office/drawing/2010/main"/>
              </a:ext>
            </a:extLst>
          </a:blip>
          <a:srcRect l="32480" t="3487" r="17811" b="2511"/>
          <a:stretch/>
        </p:blipFill>
        <p:spPr>
          <a:xfrm>
            <a:off x="608537" y="2147384"/>
            <a:ext cx="1736289" cy="1832918"/>
          </a:xfrm>
          <a:prstGeom prst="rect">
            <a:avLst/>
          </a:prstGeom>
          <a:solidFill>
            <a:srgbClr val="009CDE"/>
          </a:solidFill>
        </p:spPr>
      </p:pic>
      <p:sp>
        <p:nvSpPr>
          <p:cNvPr id="10" name="Text Placeholder 9"/>
          <p:cNvSpPr>
            <a:spLocks noGrp="1"/>
          </p:cNvSpPr>
          <p:nvPr>
            <p:ph type="body" sz="quarter" idx="10"/>
          </p:nvPr>
        </p:nvSpPr>
        <p:spPr>
          <a:xfrm>
            <a:off x="285750" y="5071156"/>
            <a:ext cx="2381250" cy="976483"/>
          </a:xfrm>
        </p:spPr>
        <p:txBody>
          <a:bodyPr/>
          <a:lstStyle/>
          <a:p>
            <a:pPr marL="0" lvl="0" indent="0">
              <a:buClr>
                <a:srgbClr val="FFFFFF"/>
              </a:buClr>
              <a:buNone/>
            </a:pPr>
            <a:r>
              <a:rPr lang="en-US" altLang="zh-CN" sz="2000" b="1" dirty="0">
                <a:solidFill>
                  <a:srgbClr val="1E1E1E"/>
                </a:solidFill>
                <a:latin typeface="Arial" panose="020B0604020202020204" pitchFamily="34" charset="0"/>
                <a:ea typeface="Roboto Slab" pitchFamily="2" charset="0"/>
                <a:cs typeface="Arial" panose="020B0604020202020204" pitchFamily="34" charset="0"/>
              </a:rPr>
              <a:t>Educators Bring</a:t>
            </a:r>
            <a:r>
              <a:rPr lang="en-US" altLang="zh-CN" sz="2000" b="1" baseline="0" dirty="0">
                <a:solidFill>
                  <a:srgbClr val="1E1E1E"/>
                </a:solidFill>
                <a:latin typeface="Arial" panose="020B0604020202020204" pitchFamily="34" charset="0"/>
                <a:ea typeface="Roboto Slab" pitchFamily="2" charset="0"/>
                <a:cs typeface="Arial" panose="020B0604020202020204" pitchFamily="34" charset="0"/>
              </a:rPr>
              <a:t> </a:t>
            </a:r>
            <a:r>
              <a:rPr lang="en-US" altLang="zh-CN" sz="2000" b="1" dirty="0">
                <a:solidFill>
                  <a:srgbClr val="1E1E1E"/>
                </a:solidFill>
                <a:latin typeface="Arial" panose="020B0604020202020204" pitchFamily="34" charset="0"/>
                <a:ea typeface="Roboto Slab" pitchFamily="2" charset="0"/>
                <a:cs typeface="Arial" panose="020B0604020202020204" pitchFamily="34" charset="0"/>
              </a:rPr>
              <a:t>it All Together</a:t>
            </a:r>
            <a:endParaRPr lang="en-US" altLang="zh-CN" sz="2400" dirty="0">
              <a:solidFill>
                <a:srgbClr val="009CDE"/>
              </a:solidFill>
              <a:latin typeface="Arial" panose="020B0604020202020204" pitchFamily="34" charset="0"/>
              <a:cs typeface="Arial" panose="020B0604020202020204" pitchFamily="34" charset="0"/>
            </a:endParaRPr>
          </a:p>
        </p:txBody>
      </p:sp>
      <p:pic>
        <p:nvPicPr>
          <p:cNvPr id="22" name="Picture 21" descr="A diagram shows a triangle formed by three different shaded layers. Each layer denotes the Pre-A P approach to teaching and learning. These three approaches collectively represent ">
            <a:extLst>
              <a:ext uri="{FF2B5EF4-FFF2-40B4-BE49-F238E27FC236}">
                <a16:creationId xmlns:a16="http://schemas.microsoft.com/office/drawing/2014/main" id="{0058C548-2D25-454D-A6F8-470CBBA68553}"/>
              </a:ext>
            </a:extLst>
          </p:cNvPr>
          <p:cNvPicPr>
            <a:picLocks noChangeAspect="1"/>
          </p:cNvPicPr>
          <p:nvPr/>
        </p:nvPicPr>
        <p:blipFill>
          <a:blip r:embed="rId4"/>
          <a:stretch>
            <a:fillRect/>
          </a:stretch>
        </p:blipFill>
        <p:spPr>
          <a:xfrm>
            <a:off x="6699134" y="629277"/>
            <a:ext cx="4920694" cy="5734910"/>
          </a:xfrm>
          <a:prstGeom prst="rect">
            <a:avLst/>
          </a:prstGeom>
        </p:spPr>
      </p:pic>
      <p:sp>
        <p:nvSpPr>
          <p:cNvPr id="24" name="Text Placeholder 23"/>
          <p:cNvSpPr>
            <a:spLocks noGrp="1"/>
          </p:cNvSpPr>
          <p:nvPr>
            <p:ph type="body" sz="quarter" idx="12"/>
          </p:nvPr>
        </p:nvSpPr>
        <p:spPr>
          <a:xfrm>
            <a:off x="7486650" y="3432008"/>
            <a:ext cx="1710931" cy="1066800"/>
          </a:xfrm>
        </p:spPr>
        <p:txBody>
          <a:bodyPr/>
          <a:lstStyle/>
          <a:p>
            <a:pPr marL="0" lvl="0" indent="0" defTabSz="914316" fontAlgn="auto">
              <a:spcBef>
                <a:spcPts val="0"/>
              </a:spcBef>
              <a:spcAft>
                <a:spcPts val="0"/>
              </a:spcAft>
              <a:buClrTx/>
              <a:buSzTx/>
              <a:buNone/>
              <a:defRPr/>
            </a:pPr>
            <a:r>
              <a:rPr lang="en-US" sz="1685" b="1" noProof="0" dirty="0">
                <a:solidFill>
                  <a:srgbClr val="1E1E1E"/>
                </a:solidFill>
                <a:latin typeface="Arial" panose="020B0604020202020204" pitchFamily="34" charset="0"/>
                <a:ea typeface="Roboto Slab" pitchFamily="2" charset="0"/>
                <a:cs typeface="Arial" panose="020B0604020202020204" pitchFamily="34" charset="0"/>
              </a:rPr>
              <a:t>High-Quality Professional Learning</a:t>
            </a:r>
          </a:p>
        </p:txBody>
      </p:sp>
      <p:grpSp>
        <p:nvGrpSpPr>
          <p:cNvPr id="20" name="Group 19" descr="along with a people icon, at the center of the triangle.">
            <a:extLst>
              <a:ext uri="{FF2B5EF4-FFF2-40B4-BE49-F238E27FC236}">
                <a16:creationId xmlns:a16="http://schemas.microsoft.com/office/drawing/2014/main" id="{5165A99C-2BD0-4754-9D80-53AF8C35FE05}"/>
              </a:ext>
            </a:extLst>
          </p:cNvPr>
          <p:cNvGrpSpPr/>
          <p:nvPr/>
        </p:nvGrpSpPr>
        <p:grpSpPr>
          <a:xfrm>
            <a:off x="7730831" y="2619753"/>
            <a:ext cx="775405" cy="774797"/>
            <a:chOff x="5691514" y="4575025"/>
            <a:chExt cx="736209" cy="735631"/>
          </a:xfrm>
        </p:grpSpPr>
        <p:sp>
          <p:nvSpPr>
            <p:cNvPr id="21" name="Oval 20" descr="&quot;&quot;">
              <a:extLst>
                <a:ext uri="{FF2B5EF4-FFF2-40B4-BE49-F238E27FC236}">
                  <a16:creationId xmlns:a16="http://schemas.microsoft.com/office/drawing/2014/main" id="{C5C06551-7F45-4D43-BAFE-B77A7EF1DF4F}"/>
                </a:ext>
              </a:extLst>
            </p:cNvPr>
            <p:cNvSpPr/>
            <p:nvPr/>
          </p:nvSpPr>
          <p:spPr>
            <a:xfrm>
              <a:off x="5693622" y="4575025"/>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7917" tIns="37917" rIns="37917" bIns="37917" rtlCol="0" anchor="ctr">
              <a:normAutofit/>
            </a:bodyPr>
            <a:lstStyle/>
            <a:p>
              <a:pPr algn="ctr" defTabSz="963046">
                <a:defRPr/>
              </a:pPr>
              <a:endParaRPr lang="en-US" sz="2106" b="1">
                <a:solidFill>
                  <a:srgbClr val="FFFFFF"/>
                </a:solidFill>
                <a:latin typeface="Arial" panose="020B0604020202020204" pitchFamily="34" charset="0"/>
                <a:cs typeface="Arial" panose="020B0604020202020204" pitchFamily="34" charset="0"/>
              </a:endParaRPr>
            </a:p>
          </p:txBody>
        </p:sp>
        <p:pic>
          <p:nvPicPr>
            <p:cNvPr id="23" name="Picture 22" descr="along with a people icon, at the center of the triangle.">
              <a:extLst>
                <a:ext uri="{FF2B5EF4-FFF2-40B4-BE49-F238E27FC236}">
                  <a16:creationId xmlns:a16="http://schemas.microsoft.com/office/drawing/2014/main" id="{45391ECF-C7DA-4B8F-882F-3C70F7C4B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514" y="4579136"/>
              <a:ext cx="736209" cy="731520"/>
            </a:xfrm>
            <a:prstGeom prst="rect">
              <a:avLst/>
            </a:prstGeom>
          </p:spPr>
        </p:pic>
      </p:grpSp>
      <p:sp>
        <p:nvSpPr>
          <p:cNvPr id="2" name="TextBox 1" hidden="1"/>
          <p:cNvSpPr txBox="1"/>
          <p:nvPr/>
        </p:nvSpPr>
        <p:spPr>
          <a:xfrm>
            <a:off x="3574709" y="2007208"/>
            <a:ext cx="4280586" cy="380480"/>
          </a:xfrm>
          <a:prstGeom prst="rect">
            <a:avLst/>
          </a:prstGeom>
          <a:noFill/>
        </p:spPr>
        <p:txBody>
          <a:bodyPr wrap="none" lIns="36000" tIns="36000" rIns="36000" bIns="36000" rtlCol="0">
            <a:spAutoFit/>
          </a:bodyPr>
          <a:lstStyle/>
          <a:p>
            <a:r>
              <a:rPr lang="en-US" sz="2000" dirty="0"/>
              <a:t>The three approaches are as follows:</a:t>
            </a:r>
          </a:p>
        </p:txBody>
      </p:sp>
      <p:sp>
        <p:nvSpPr>
          <p:cNvPr id="15" name="Text Placeholder 14"/>
          <p:cNvSpPr>
            <a:spLocks noGrp="1"/>
          </p:cNvSpPr>
          <p:nvPr>
            <p:ph type="body" sz="quarter" idx="11"/>
          </p:nvPr>
        </p:nvSpPr>
        <p:spPr>
          <a:xfrm>
            <a:off x="4381500" y="3431720"/>
            <a:ext cx="2228850" cy="1298551"/>
          </a:xfrm>
        </p:spPr>
        <p:txBody>
          <a:bodyPr>
            <a:normAutofit/>
          </a:bodyPr>
          <a:lstStyle/>
          <a:p>
            <a:pPr marL="0" lvl="0" indent="0" defTabSz="914316" fontAlgn="auto">
              <a:spcBef>
                <a:spcPts val="0"/>
              </a:spcBef>
              <a:spcAft>
                <a:spcPts val="0"/>
              </a:spcAft>
              <a:buClrTx/>
              <a:buSzTx/>
              <a:buNone/>
              <a:defRPr/>
            </a:pPr>
            <a:r>
              <a:rPr lang="en-US" sz="1685" b="1" noProof="0" dirty="0">
                <a:solidFill>
                  <a:srgbClr val="1E1E1E"/>
                </a:solidFill>
                <a:latin typeface="Arial" panose="020B0604020202020204" pitchFamily="34" charset="0"/>
                <a:ea typeface="Roboto Slab" pitchFamily="2" charset="0"/>
                <a:cs typeface="Arial" panose="020B0604020202020204" pitchFamily="34" charset="0"/>
              </a:rPr>
              <a:t>Focused Content</a:t>
            </a:r>
          </a:p>
          <a:p>
            <a:pPr marL="0" lvl="0" indent="0" defTabSz="914316" fontAlgn="auto">
              <a:spcBef>
                <a:spcPts val="0"/>
              </a:spcBef>
              <a:spcAft>
                <a:spcPts val="0"/>
              </a:spcAft>
              <a:buClrTx/>
              <a:buSzTx/>
              <a:buNone/>
              <a:defRPr/>
            </a:pPr>
            <a:r>
              <a:rPr lang="en-US" sz="1685" noProof="0" dirty="0">
                <a:solidFill>
                  <a:srgbClr val="1E1E1E"/>
                </a:solidFill>
                <a:latin typeface="Arial" panose="020B0604020202020204" pitchFamily="34" charset="0"/>
                <a:ea typeface="Roboto" panose="02000000000000000000" pitchFamily="2" charset="0"/>
                <a:cs typeface="Arial" panose="020B0604020202020204" pitchFamily="34" charset="0"/>
              </a:rPr>
              <a:t>Course Frameworks,</a:t>
            </a:r>
            <a:r>
              <a:rPr lang="en-US" sz="1685" baseline="0" noProof="0" dirty="0">
                <a:solidFill>
                  <a:srgbClr val="1E1E1E"/>
                </a:solidFill>
                <a:latin typeface="Arial" panose="020B0604020202020204" pitchFamily="34" charset="0"/>
                <a:ea typeface="Roboto" panose="02000000000000000000" pitchFamily="2" charset="0"/>
                <a:cs typeface="Arial" panose="020B0604020202020204" pitchFamily="34" charset="0"/>
              </a:rPr>
              <a:t> </a:t>
            </a:r>
            <a:r>
              <a:rPr lang="en-US" sz="1685" noProof="0" dirty="0">
                <a:solidFill>
                  <a:srgbClr val="1E1E1E"/>
                </a:solidFill>
                <a:latin typeface="Arial" panose="020B0604020202020204" pitchFamily="34" charset="0"/>
                <a:ea typeface="Roboto" panose="02000000000000000000" pitchFamily="2" charset="0"/>
                <a:cs typeface="Arial" panose="020B0604020202020204" pitchFamily="34" charset="0"/>
              </a:rPr>
              <a:t>Model Lessons</a:t>
            </a:r>
            <a:endParaRPr lang="en-US" dirty="0"/>
          </a:p>
        </p:txBody>
      </p:sp>
      <p:pic>
        <p:nvPicPr>
          <p:cNvPr id="11" name="Picture 10" descr="An icon representing this approach shows an open book.">
            <a:extLst>
              <a:ext uri="{FF2B5EF4-FFF2-40B4-BE49-F238E27FC236}">
                <a16:creationId xmlns:a16="http://schemas.microsoft.com/office/drawing/2014/main" id="{D2EEF1BC-8E00-D64B-84AA-3F71394F08DA}"/>
              </a:ext>
            </a:extLst>
          </p:cNvPr>
          <p:cNvPicPr>
            <a:picLocks noChangeAspect="1"/>
          </p:cNvPicPr>
          <p:nvPr/>
        </p:nvPicPr>
        <p:blipFill>
          <a:blip r:embed="rId6"/>
          <a:stretch>
            <a:fillRect/>
          </a:stretch>
        </p:blipFill>
        <p:spPr>
          <a:xfrm>
            <a:off x="4988347" y="2551863"/>
            <a:ext cx="842686" cy="842686"/>
          </a:xfrm>
          <a:prstGeom prst="rect">
            <a:avLst/>
          </a:prstGeom>
        </p:spPr>
      </p:pic>
      <p:sp>
        <p:nvSpPr>
          <p:cNvPr id="25" name="Text Placeholder 24"/>
          <p:cNvSpPr>
            <a:spLocks noGrp="1"/>
          </p:cNvSpPr>
          <p:nvPr>
            <p:ph type="body" sz="quarter" idx="13"/>
          </p:nvPr>
        </p:nvSpPr>
        <p:spPr>
          <a:xfrm>
            <a:off x="10039980" y="1182030"/>
            <a:ext cx="2456533" cy="1602278"/>
          </a:xfrm>
        </p:spPr>
        <p:txBody>
          <a:bodyPr>
            <a:normAutofit/>
          </a:bodyPr>
          <a:lstStyle/>
          <a:p>
            <a:pPr marL="0" lvl="0" indent="0" defTabSz="914316" fontAlgn="auto">
              <a:lnSpc>
                <a:spcPct val="90000"/>
              </a:lnSpc>
              <a:spcBef>
                <a:spcPts val="999"/>
              </a:spcBef>
              <a:spcAft>
                <a:spcPts val="0"/>
              </a:spcAft>
              <a:buClr>
                <a:srgbClr val="FFFFFF"/>
              </a:buClr>
              <a:buSzTx/>
              <a:buNone/>
              <a:defRPr/>
            </a:pPr>
            <a:r>
              <a:rPr lang="en-US" sz="1685" b="1" noProof="0" dirty="0">
                <a:solidFill>
                  <a:srgbClr val="1E1E1E"/>
                </a:solidFill>
                <a:latin typeface="Arial" panose="020B0604020202020204" pitchFamily="34" charset="0"/>
                <a:ea typeface="Roboto Slab" pitchFamily="2" charset="0"/>
                <a:cs typeface="Arial" panose="020B0604020202020204" pitchFamily="34" charset="0"/>
              </a:rPr>
              <a:t>Horizontally and Vertically Aligned Instruction</a:t>
            </a:r>
            <a:br>
              <a:rPr lang="en-US" sz="1685" b="1" noProof="0" dirty="0">
                <a:solidFill>
                  <a:srgbClr val="1E1E1E"/>
                </a:solidFill>
                <a:latin typeface="Arial" panose="020B0604020202020204" pitchFamily="34" charset="0"/>
                <a:ea typeface="Roboto Slab" pitchFamily="2" charset="0"/>
                <a:cs typeface="Arial" panose="020B0604020202020204" pitchFamily="34" charset="0"/>
              </a:rPr>
            </a:br>
            <a:r>
              <a:rPr lang="en-US" sz="1685" noProof="0" dirty="0">
                <a:solidFill>
                  <a:srgbClr val="1E1E1E"/>
                </a:solidFill>
                <a:latin typeface="Arial" panose="020B0604020202020204" pitchFamily="34" charset="0"/>
                <a:cs typeface="Arial" panose="020B0604020202020204" pitchFamily="34" charset="0"/>
              </a:rPr>
              <a:t>Shared Principles, Areas of Focus</a:t>
            </a:r>
          </a:p>
        </p:txBody>
      </p:sp>
      <p:pic>
        <p:nvPicPr>
          <p:cNvPr id="19" name="Picture 18" descr="An icon representing this approach shows a teacher writing on the board.">
            <a:extLst>
              <a:ext uri="{FF2B5EF4-FFF2-40B4-BE49-F238E27FC236}">
                <a16:creationId xmlns:a16="http://schemas.microsoft.com/office/drawing/2014/main" id="{4C9FDB8C-09A4-C54B-B507-E64CD4B07A73}"/>
              </a:ext>
            </a:extLst>
          </p:cNvPr>
          <p:cNvPicPr>
            <a:picLocks noChangeAspect="1"/>
          </p:cNvPicPr>
          <p:nvPr/>
        </p:nvPicPr>
        <p:blipFill>
          <a:blip r:embed="rId7"/>
          <a:stretch>
            <a:fillRect/>
          </a:stretch>
        </p:blipFill>
        <p:spPr>
          <a:xfrm>
            <a:off x="9159481" y="1217122"/>
            <a:ext cx="842686" cy="842686"/>
          </a:xfrm>
          <a:prstGeom prst="rect">
            <a:avLst/>
          </a:prstGeom>
        </p:spPr>
      </p:pic>
      <p:sp>
        <p:nvSpPr>
          <p:cNvPr id="26" name="Text Placeholder 25"/>
          <p:cNvSpPr>
            <a:spLocks noGrp="1"/>
          </p:cNvSpPr>
          <p:nvPr>
            <p:ph type="body" sz="quarter" idx="14"/>
          </p:nvPr>
        </p:nvSpPr>
        <p:spPr>
          <a:xfrm>
            <a:off x="10044000" y="5028913"/>
            <a:ext cx="2585863" cy="1544538"/>
          </a:xfrm>
        </p:spPr>
        <p:txBody>
          <a:bodyPr/>
          <a:lstStyle/>
          <a:p>
            <a:pPr marL="0" lvl="0" indent="0" defTabSz="914316" fontAlgn="auto">
              <a:lnSpc>
                <a:spcPct val="90000"/>
              </a:lnSpc>
              <a:spcBef>
                <a:spcPts val="999"/>
              </a:spcBef>
              <a:spcAft>
                <a:spcPts val="0"/>
              </a:spcAft>
              <a:buClr>
                <a:srgbClr val="FFFFFF"/>
              </a:buClr>
              <a:buSzTx/>
              <a:buNone/>
              <a:defRPr/>
            </a:pPr>
            <a:r>
              <a:rPr lang="en-US" sz="1685" b="1" noProof="0" dirty="0">
                <a:solidFill>
                  <a:srgbClr val="1E1E1E"/>
                </a:solidFill>
                <a:latin typeface="Arial" panose="020B0604020202020204" pitchFamily="34" charset="0"/>
                <a:ea typeface="Roboto Slab" pitchFamily="2" charset="0"/>
                <a:cs typeface="Arial" panose="020B0604020202020204" pitchFamily="34" charset="0"/>
              </a:rPr>
              <a:t>Targeted Assessments and Feedback</a:t>
            </a:r>
            <a:br>
              <a:rPr lang="en-US" sz="1685" b="1" noProof="0" dirty="0">
                <a:solidFill>
                  <a:srgbClr val="1E1E1E"/>
                </a:solidFill>
                <a:latin typeface="Arial" panose="020B0604020202020204" pitchFamily="34" charset="0"/>
                <a:ea typeface="Roboto Slab" pitchFamily="2" charset="0"/>
                <a:cs typeface="Arial" panose="020B0604020202020204" pitchFamily="34" charset="0"/>
              </a:rPr>
            </a:br>
            <a:r>
              <a:rPr lang="en-US" sz="1685" noProof="0" dirty="0">
                <a:solidFill>
                  <a:srgbClr val="1E1E1E"/>
                </a:solidFill>
                <a:latin typeface="Arial" panose="020B0604020202020204" pitchFamily="34" charset="0"/>
                <a:ea typeface="Roboto Slab" pitchFamily="2" charset="0"/>
                <a:cs typeface="Arial" panose="020B0604020202020204" pitchFamily="34" charset="0"/>
              </a:rPr>
              <a:t>Learning Checkpoints</a:t>
            </a:r>
            <a:r>
              <a:rPr lang="en-US" sz="1685" noProof="0" dirty="0">
                <a:solidFill>
                  <a:srgbClr val="1E1E1E"/>
                </a:solidFill>
                <a:latin typeface="Arial" panose="020B0604020202020204" pitchFamily="34" charset="0"/>
                <a:cs typeface="Arial" panose="020B0604020202020204" pitchFamily="34" charset="0"/>
              </a:rPr>
              <a:t>, Performance Tasks, Final Exam</a:t>
            </a:r>
          </a:p>
        </p:txBody>
      </p:sp>
      <p:pic>
        <p:nvPicPr>
          <p:cNvPr id="12" name="Picture 11" descr="An icon representing this approach shows a magnifying glass hovering on a monitor.">
            <a:extLst>
              <a:ext uri="{FF2B5EF4-FFF2-40B4-BE49-F238E27FC236}">
                <a16:creationId xmlns:a16="http://schemas.microsoft.com/office/drawing/2014/main" id="{6B096418-481A-F242-8D6D-D0F38F733235}"/>
              </a:ext>
            </a:extLst>
          </p:cNvPr>
          <p:cNvPicPr>
            <a:picLocks noChangeAspect="1"/>
          </p:cNvPicPr>
          <p:nvPr/>
        </p:nvPicPr>
        <p:blipFill>
          <a:blip r:embed="rId8"/>
          <a:stretch>
            <a:fillRect/>
          </a:stretch>
        </p:blipFill>
        <p:spPr>
          <a:xfrm>
            <a:off x="9106351" y="5048697"/>
            <a:ext cx="842686" cy="842686"/>
          </a:xfrm>
          <a:prstGeom prst="rect">
            <a:avLst/>
          </a:prstGeom>
        </p:spPr>
      </p:pic>
      <p:pic>
        <p:nvPicPr>
          <p:cNvPr id="3" name="Picture 4" descr="A picture containing text, indoor, person&#10;&#10;Description automatically generated">
            <a:extLst>
              <a:ext uri="{FF2B5EF4-FFF2-40B4-BE49-F238E27FC236}">
                <a16:creationId xmlns:a16="http://schemas.microsoft.com/office/drawing/2014/main" id="{BA15333F-0908-6E1E-BE2E-398F5279CE43}"/>
              </a:ext>
            </a:extLst>
          </p:cNvPr>
          <p:cNvPicPr>
            <a:picLocks noChangeAspect="1"/>
          </p:cNvPicPr>
          <p:nvPr/>
        </p:nvPicPr>
        <p:blipFill>
          <a:blip r:embed="rId9"/>
          <a:stretch>
            <a:fillRect/>
          </a:stretch>
        </p:blipFill>
        <p:spPr>
          <a:xfrm>
            <a:off x="2132233" y="2674619"/>
            <a:ext cx="2143154" cy="1600200"/>
          </a:xfrm>
          <a:prstGeom prst="rect">
            <a:avLst/>
          </a:prstGeom>
        </p:spPr>
      </p:pic>
      <p:pic>
        <p:nvPicPr>
          <p:cNvPr id="5" name="Picture 5">
            <a:extLst>
              <a:ext uri="{FF2B5EF4-FFF2-40B4-BE49-F238E27FC236}">
                <a16:creationId xmlns:a16="http://schemas.microsoft.com/office/drawing/2014/main" id="{099381B5-E02D-984B-D011-333E4CCCCFE7}"/>
              </a:ext>
            </a:extLst>
          </p:cNvPr>
          <p:cNvPicPr>
            <a:picLocks noChangeAspect="1"/>
          </p:cNvPicPr>
          <p:nvPr/>
        </p:nvPicPr>
        <p:blipFill>
          <a:blip r:embed="rId10"/>
          <a:stretch>
            <a:fillRect/>
          </a:stretch>
        </p:blipFill>
        <p:spPr>
          <a:xfrm>
            <a:off x="984552" y="3590929"/>
            <a:ext cx="2124104" cy="1390650"/>
          </a:xfrm>
          <a:prstGeom prst="rect">
            <a:avLst/>
          </a:prstGeom>
        </p:spPr>
      </p:pic>
    </p:spTree>
    <p:extLst>
      <p:ext uri="{BB962C8B-B14F-4D97-AF65-F5344CB8AC3E}">
        <p14:creationId xmlns:p14="http://schemas.microsoft.com/office/powerpoint/2010/main" val="1344080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461" y="585401"/>
            <a:ext cx="3940416" cy="1175706"/>
          </a:xfrm>
        </p:spPr>
        <p:txBody>
          <a:bodyPr/>
          <a:lstStyle/>
          <a:p>
            <a:r>
              <a:rPr lang="en-US" dirty="0">
                <a:latin typeface="Arial" panose="020B0604020202020204" pitchFamily="34" charset="0"/>
                <a:cs typeface="Arial" panose="020B0604020202020204" pitchFamily="34" charset="0"/>
              </a:rPr>
              <a:t>Pre-AP Geometry with Statistics</a:t>
            </a:r>
          </a:p>
        </p:txBody>
      </p:sp>
      <p:pic>
        <p:nvPicPr>
          <p:cNvPr id="5" name="Picture 4" descr="A photo shows a close-up of a pencil’s point, a piece of a protractor, and a part of a compass on graphing paper. The paper has geometrical constructions and symbols written on it.">
            <a:extLst>
              <a:ext uri="{FF2B5EF4-FFF2-40B4-BE49-F238E27FC236}">
                <a16:creationId xmlns:a16="http://schemas.microsoft.com/office/drawing/2014/main" id="{DA7C37AC-47C1-45E5-BEF7-2EC0F1C7DE72}"/>
              </a:ext>
            </a:extLst>
          </p:cNvPr>
          <p:cNvPicPr>
            <a:picLocks noChangeAspect="1"/>
          </p:cNvPicPr>
          <p:nvPr/>
        </p:nvPicPr>
        <p:blipFill rotWithShape="1">
          <a:blip r:embed="rId3"/>
          <a:srcRect t="13000" r="7686"/>
          <a:stretch/>
        </p:blipFill>
        <p:spPr>
          <a:xfrm>
            <a:off x="411020" y="1755593"/>
            <a:ext cx="3929380" cy="2722664"/>
          </a:xfrm>
          <a:prstGeom prst="rect">
            <a:avLst/>
          </a:prstGeom>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p:txBody>
          <a:bodyPr/>
          <a:lstStyle/>
          <a:p>
            <a:pPr marL="0" indent="0">
              <a:buNone/>
            </a:pPr>
            <a:r>
              <a:rPr lang="en-US" sz="2949" dirty="0">
                <a:solidFill>
                  <a:srgbClr val="009CDE"/>
                </a:solidFill>
                <a:latin typeface="Arial" panose="020B0604020202020204" pitchFamily="34" charset="0"/>
                <a:ea typeface="Roboto Slab" pitchFamily="2" charset="0"/>
                <a:cs typeface="Arial" panose="020B0604020202020204" pitchFamily="34" charset="0"/>
              </a:rPr>
              <a:t>Why Pre-AP Geometry with Statistics?</a:t>
            </a:r>
            <a:endParaRPr lang="en-US" sz="2949" b="1" dirty="0">
              <a:latin typeface="Arial" panose="020B0604020202020204" pitchFamily="34" charset="0"/>
              <a:cs typeface="Arial" panose="020B0604020202020204" pitchFamily="34" charset="0"/>
            </a:endParaRPr>
          </a:p>
          <a:p>
            <a:pPr marL="0" indent="0">
              <a:buNone/>
            </a:pPr>
            <a:r>
              <a:rPr lang="en-US" b="1" dirty="0">
                <a:solidFill>
                  <a:srgbClr val="009CDE"/>
                </a:solidFill>
                <a:latin typeface="Arial" panose="020B0604020202020204" pitchFamily="34" charset="0"/>
                <a:cs typeface="Arial" panose="020B0604020202020204" pitchFamily="34" charset="0"/>
              </a:rPr>
              <a:t>Examine many problems that can be solved using both algebraic and geometric approaches. </a:t>
            </a:r>
          </a:p>
          <a:p>
            <a:pPr marL="0" indent="0">
              <a:buNone/>
            </a:pPr>
            <a:r>
              <a:rPr lang="en-US" dirty="0">
                <a:latin typeface="Arial" panose="020B0604020202020204" pitchFamily="34" charset="0"/>
                <a:cs typeface="Arial" panose="020B0604020202020204" pitchFamily="34" charset="0"/>
              </a:rPr>
              <a:t>Students often struggle to see the connections between algebra and geometry because they are rarely made explicit. Therefore, this course will provide students with a meaningful and explicit conceptual bridge between algebraic and geometric problem-solving methods that deepens their understanding of mathematics. </a:t>
            </a:r>
            <a:endParaRPr lang="en-US" sz="2106" dirty="0">
              <a:latin typeface="Arial" panose="020B0604020202020204" pitchFamily="34" charset="0"/>
              <a:cs typeface="Arial" panose="020B0604020202020204" pitchFamily="34" charset="0"/>
            </a:endParaRPr>
          </a:p>
          <a:p>
            <a:pPr marL="0" indent="0">
              <a:spcBef>
                <a:spcPts val="632"/>
              </a:spcBef>
              <a:spcAft>
                <a:spcPts val="1264"/>
              </a:spcAft>
              <a:buClr>
                <a:srgbClr val="71C5E8"/>
              </a:buClr>
              <a:buNone/>
            </a:pPr>
            <a:r>
              <a:rPr lang="en-US" b="1" dirty="0">
                <a:solidFill>
                  <a:srgbClr val="009CDE"/>
                </a:solidFill>
                <a:latin typeface="Arial" panose="020B0604020202020204" pitchFamily="34" charset="0"/>
                <a:cs typeface="Arial" panose="020B0604020202020204" pitchFamily="34" charset="0"/>
              </a:rPr>
              <a:t>Provide a consolidated, deeper exploration of concepts in probability and statistics to develop quantitative literacy.</a:t>
            </a:r>
          </a:p>
          <a:p>
            <a:pPr marL="0" indent="0">
              <a:spcBef>
                <a:spcPts val="632"/>
              </a:spcBef>
              <a:spcAft>
                <a:spcPts val="1264"/>
              </a:spcAft>
              <a:buClr>
                <a:srgbClr val="71C5E8"/>
              </a:buClr>
              <a:buNone/>
            </a:pPr>
            <a:r>
              <a:rPr lang="en-US" dirty="0">
                <a:latin typeface="Arial" panose="020B0604020202020204" pitchFamily="34" charset="0"/>
                <a:cs typeface="Arial" panose="020B0604020202020204" pitchFamily="34" charset="0"/>
              </a:rPr>
              <a:t>Statistics and probability topics are typically distributed across middle school and the three traditional high school courses, and there are often few differences in the language, and thereby classroom expectations, between the middle school and high school probability and statistics standards.</a:t>
            </a:r>
          </a:p>
        </p:txBody>
      </p:sp>
    </p:spTree>
    <p:extLst>
      <p:ext uri="{BB962C8B-B14F-4D97-AF65-F5344CB8AC3E}">
        <p14:creationId xmlns:p14="http://schemas.microsoft.com/office/powerpoint/2010/main" val="2831816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461" y="585401"/>
            <a:ext cx="3940416" cy="1175706"/>
          </a:xfrm>
        </p:spPr>
        <p:txBody>
          <a:bodyPr/>
          <a:lstStyle/>
          <a:p>
            <a:r>
              <a:rPr lang="en-US" dirty="0">
                <a:solidFill>
                  <a:srgbClr val="1E1E1E"/>
                </a:solidFill>
                <a:latin typeface="Arial" panose="020B0604020202020204" pitchFamily="34" charset="0"/>
                <a:cs typeface="Arial" panose="020B0604020202020204" pitchFamily="34" charset="0"/>
              </a:rPr>
              <a:t>Pre-AP Geometry with Statistics </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383270" y="1850576"/>
            <a:ext cx="3940175" cy="3766457"/>
          </a:xfrm>
        </p:spPr>
        <p:txBody>
          <a:bodyPr>
            <a:normAutofit/>
          </a:bodyPr>
          <a:lstStyle/>
          <a:p>
            <a:pPr marL="0" lvl="0" indent="0">
              <a:buClr>
                <a:srgbClr val="1E1E1E"/>
              </a:buClr>
              <a:buNone/>
            </a:pPr>
            <a:r>
              <a:rPr lang="en-US" altLang="zh-CN" sz="1896" b="1" dirty="0">
                <a:solidFill>
                  <a:srgbClr val="009CDE"/>
                </a:solidFill>
                <a:latin typeface="Arial" panose="020B0604020202020204" pitchFamily="34" charset="0"/>
                <a:cs typeface="Arial" panose="020B0604020202020204" pitchFamily="34" charset="0"/>
              </a:rPr>
              <a:t>Course Units: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1:  Statistics &amp; Probability</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2:  Tools and Techniques of</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Measurement</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3:  Measurement of Similar</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and Congruent Figures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4:  Measurement in Two and</a:t>
            </a:r>
            <a:b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b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             Three Dimensions</a:t>
            </a:r>
          </a:p>
        </p:txBody>
      </p:sp>
      <p:sp>
        <p:nvSpPr>
          <p:cNvPr id="2" name="Content Placeholder 1">
            <a:extLst>
              <a:ext uri="{FF2B5EF4-FFF2-40B4-BE49-F238E27FC236}">
                <a16:creationId xmlns:a16="http://schemas.microsoft.com/office/drawing/2014/main" id="{4772A462-8CAF-6841-9F75-86E46800E9EF}"/>
              </a:ext>
            </a:extLst>
          </p:cNvPr>
          <p:cNvSpPr>
            <a:spLocks noGrp="1"/>
          </p:cNvSpPr>
          <p:nvPr>
            <p:ph type="body" sz="quarter" idx="14"/>
          </p:nvPr>
        </p:nvSpPr>
        <p:spPr>
          <a:xfrm>
            <a:off x="7445150" y="1850562"/>
            <a:ext cx="2308225" cy="1153895"/>
          </a:xfrm>
        </p:spPr>
        <p:txBody>
          <a:bodyPr/>
          <a:lstStyle/>
          <a:p>
            <a:pPr marL="0" indent="0" algn="ctr">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8" name="Text Placeholder 7"/>
          <p:cNvSpPr>
            <a:spLocks noGrp="1"/>
          </p:cNvSpPr>
          <p:nvPr>
            <p:ph type="body" sz="quarter" idx="15"/>
          </p:nvPr>
        </p:nvSpPr>
        <p:spPr>
          <a:xfrm>
            <a:off x="5155067" y="2547249"/>
            <a:ext cx="2659062" cy="1763713"/>
          </a:xfrm>
        </p:spPr>
        <p:txBody>
          <a:bodyPr/>
          <a:lstStyle/>
          <a:p>
            <a:pPr marL="0" lvl="0" indent="0" algn="ctr" defTabSz="914400" fontAlgn="auto">
              <a:lnSpc>
                <a:spcPct val="90000"/>
              </a:lnSpc>
              <a:spcBef>
                <a:spcPts val="0"/>
              </a:spcBef>
              <a:spcAft>
                <a:spcPts val="0"/>
              </a:spcAft>
              <a:buClrTx/>
              <a:buSzTx/>
              <a:buNone/>
            </a:pPr>
            <a:r>
              <a:rPr lang="en-US" sz="2212" b="1" noProof="0" dirty="0">
                <a:solidFill>
                  <a:srgbClr val="FFFFFF"/>
                </a:solidFill>
                <a:latin typeface="Arial" panose="020B0604020202020204" pitchFamily="34" charset="0"/>
                <a:ea typeface="Roboto Slab" pitchFamily="2" charset="0"/>
                <a:cs typeface="Arial" panose="020B0604020202020204" pitchFamily="34" charset="0"/>
              </a:rPr>
              <a:t>Connections Among Multiple Representations</a:t>
            </a:r>
          </a:p>
        </p:txBody>
      </p:sp>
      <p:sp>
        <p:nvSpPr>
          <p:cNvPr id="10" name="Text Placeholder 9"/>
          <p:cNvSpPr>
            <a:spLocks noGrp="1"/>
          </p:cNvSpPr>
          <p:nvPr>
            <p:ph type="body" sz="quarter" idx="17"/>
          </p:nvPr>
        </p:nvSpPr>
        <p:spPr>
          <a:xfrm>
            <a:off x="7510463" y="3680045"/>
            <a:ext cx="2308225" cy="1283833"/>
          </a:xfrm>
        </p:spPr>
        <p:txBody>
          <a:bodyPr/>
          <a:lstStyle/>
          <a:p>
            <a:pPr marL="0" lvl="0" indent="0" algn="ctr" defTabSz="914400" fontAlgn="auto">
              <a:lnSpc>
                <a:spcPct val="90000"/>
              </a:lnSpc>
              <a:spcBef>
                <a:spcPts val="0"/>
              </a:spcBef>
              <a:spcAft>
                <a:spcPts val="0"/>
              </a:spcAft>
              <a:buClrTx/>
              <a:buSzTx/>
              <a:buNone/>
            </a:pPr>
            <a:r>
              <a:rPr lang="en-US" sz="2212" b="1" noProof="0" dirty="0">
                <a:solidFill>
                  <a:srgbClr val="1E1E1E"/>
                </a:solidFill>
                <a:latin typeface="Arial" panose="020B0604020202020204" pitchFamily="34" charset="0"/>
                <a:ea typeface="Roboto Slab" pitchFamily="2" charset="0"/>
                <a:cs typeface="Arial" panose="020B0604020202020204" pitchFamily="34" charset="0"/>
              </a:rPr>
              <a:t>Engagement in Mathematical Argumentation</a:t>
            </a:r>
          </a:p>
        </p:txBody>
      </p:sp>
      <p:sp>
        <p:nvSpPr>
          <p:cNvPr id="9" name="Text Placeholder 8"/>
          <p:cNvSpPr>
            <a:spLocks noGrp="1"/>
          </p:cNvSpPr>
          <p:nvPr>
            <p:ph type="body" sz="quarter" idx="16"/>
          </p:nvPr>
        </p:nvSpPr>
        <p:spPr>
          <a:xfrm>
            <a:off x="9796917" y="2590792"/>
            <a:ext cx="2046287" cy="1306286"/>
          </a:xfrm>
        </p:spPr>
        <p:txBody>
          <a:bodyPr/>
          <a:lstStyle/>
          <a:p>
            <a:pPr marL="0" lvl="0" indent="0" algn="ctr" defTabSz="914400" fontAlgn="auto">
              <a:lnSpc>
                <a:spcPct val="90000"/>
              </a:lnSpc>
              <a:spcBef>
                <a:spcPts val="0"/>
              </a:spcBef>
              <a:spcAft>
                <a:spcPts val="0"/>
              </a:spcAft>
              <a:buClrTx/>
              <a:buSzTx/>
              <a:buNone/>
            </a:pPr>
            <a:r>
              <a:rPr lang="en-US" sz="2212" b="1" noProof="0" dirty="0">
                <a:solidFill>
                  <a:srgbClr val="FFFFFF"/>
                </a:solidFill>
                <a:latin typeface="Arial" panose="020B0604020202020204" pitchFamily="34" charset="0"/>
                <a:ea typeface="Roboto Slab" pitchFamily="2" charset="0"/>
                <a:cs typeface="Arial" panose="020B0604020202020204" pitchFamily="34" charset="0"/>
              </a:rPr>
              <a:t>Authentic Applications </a:t>
            </a:r>
            <a:br>
              <a:rPr lang="en-US" sz="2212" b="1" noProof="0" dirty="0">
                <a:solidFill>
                  <a:srgbClr val="FFFFFF"/>
                </a:solidFill>
                <a:latin typeface="Arial" panose="020B0604020202020204" pitchFamily="34" charset="0"/>
                <a:ea typeface="Roboto Slab" pitchFamily="2" charset="0"/>
                <a:cs typeface="Arial" panose="020B0604020202020204" pitchFamily="34" charset="0"/>
              </a:rPr>
            </a:br>
            <a:r>
              <a:rPr lang="en-US" sz="2212" b="1" noProof="0" dirty="0">
                <a:solidFill>
                  <a:srgbClr val="FFFFFF"/>
                </a:solidFill>
                <a:latin typeface="Arial" panose="020B0604020202020204" pitchFamily="34" charset="0"/>
                <a:ea typeface="Roboto Slab" pitchFamily="2" charset="0"/>
                <a:cs typeface="Arial" panose="020B0604020202020204" pitchFamily="34" charset="0"/>
              </a:rPr>
              <a:t>and Modeling</a:t>
            </a:r>
          </a:p>
        </p:txBody>
      </p:sp>
    </p:spTree>
    <p:extLst>
      <p:ext uri="{BB962C8B-B14F-4D97-AF65-F5344CB8AC3E}">
        <p14:creationId xmlns:p14="http://schemas.microsoft.com/office/powerpoint/2010/main" val="150909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hoto shows a male student.">
            <a:extLst>
              <a:ext uri="{FF2B5EF4-FFF2-40B4-BE49-F238E27FC236}">
                <a16:creationId xmlns:a16="http://schemas.microsoft.com/office/drawing/2014/main" id="{B805DB85-7648-4A73-9EAB-B720F0E47971}"/>
              </a:ext>
            </a:extLst>
          </p:cNvPr>
          <p:cNvPicPr>
            <a:picLocks noChangeAspect="1"/>
          </p:cNvPicPr>
          <p:nvPr/>
        </p:nvPicPr>
        <p:blipFill>
          <a:blip r:embed="rId2"/>
          <a:srcRect/>
          <a:stretch/>
        </p:blipFill>
        <p:spPr>
          <a:xfrm>
            <a:off x="2858" y="-3443"/>
            <a:ext cx="12966197" cy="7291881"/>
          </a:xfrm>
          <a:prstGeom prst="rect">
            <a:avLst/>
          </a:prstGeom>
        </p:spPr>
      </p:pic>
      <p:sp>
        <p:nvSpPr>
          <p:cNvPr id="2" name="Title 1" hidden="1"/>
          <p:cNvSpPr>
            <a:spLocks noGrp="1"/>
          </p:cNvSpPr>
          <p:nvPr>
            <p:ph type="title"/>
          </p:nvPr>
        </p:nvSpPr>
        <p:spPr/>
        <p:txBody>
          <a:bodyPr/>
          <a:lstStyle/>
          <a:p>
            <a:r>
              <a:rPr lang="en-US" dirty="0"/>
              <a:t>  </a:t>
            </a:r>
          </a:p>
        </p:txBody>
      </p:sp>
      <p:sp>
        <p:nvSpPr>
          <p:cNvPr id="3" name="Text Placeholder 2"/>
          <p:cNvSpPr>
            <a:spLocks noGrp="1"/>
          </p:cNvSpPr>
          <p:nvPr>
            <p:ph type="body" sz="quarter" idx="13"/>
          </p:nvPr>
        </p:nvSpPr>
        <p:spPr>
          <a:xfrm>
            <a:off x="1186929" y="695541"/>
            <a:ext cx="10471090" cy="2484317"/>
          </a:xfrm>
        </p:spPr>
        <p:txBody>
          <a:bodyPr>
            <a:normAutofit/>
          </a:bodyPr>
          <a:lstStyle/>
          <a:p>
            <a:pPr marL="0" lvl="0" indent="0" algn="ctr" defTabSz="914400" fontAlgn="auto">
              <a:lnSpc>
                <a:spcPct val="110000"/>
              </a:lnSpc>
              <a:spcBef>
                <a:spcPts val="2317"/>
              </a:spcBef>
              <a:spcAft>
                <a:spcPts val="0"/>
              </a:spcAft>
              <a:buClrTx/>
              <a:buSzTx/>
              <a:buNone/>
            </a:pPr>
            <a:r>
              <a:rPr lang="en-US" sz="2000" noProof="0" dirty="0">
                <a:solidFill>
                  <a:srgbClr val="FFFFFF"/>
                </a:solidFill>
                <a:latin typeface="Roboto Slab"/>
                <a:ea typeface="Roboto Slab" pitchFamily="2" charset="0"/>
                <a:cs typeface="Arial" panose="020B0604020202020204" pitchFamily="34" charset="0"/>
              </a:rPr>
              <a:t>“I've been </a:t>
            </a:r>
            <a:r>
              <a:rPr lang="en-US" sz="2000" b="1" noProof="0" dirty="0">
                <a:solidFill>
                  <a:srgbClr val="FFFFFF"/>
                </a:solidFill>
                <a:latin typeface="Roboto Slab"/>
                <a:ea typeface="Roboto Slab" pitchFamily="2" charset="0"/>
                <a:cs typeface="Arial" panose="020B0604020202020204" pitchFamily="34" charset="0"/>
              </a:rPr>
              <a:t>surprised by their ability to grapple with challenging mathematical problem solving</a:t>
            </a:r>
            <a:r>
              <a:rPr lang="en-US" sz="2000" noProof="0" dirty="0">
                <a:solidFill>
                  <a:srgbClr val="FFFFFF"/>
                </a:solidFill>
                <a:latin typeface="Roboto Slab"/>
                <a:ea typeface="Roboto Slab" pitchFamily="2" charset="0"/>
                <a:cs typeface="Arial" panose="020B0604020202020204" pitchFamily="34" charset="0"/>
              </a:rPr>
              <a:t>. And if they're not successful the first time or the second time or the third time, by the fourth or fifth time they're like, "Oh, I can do that. No problem." So they've really bought into the idea that it's okay to face challenging material and not necessarily have it come easy to them.”</a:t>
            </a:r>
            <a:endParaRPr lang="en-US" sz="1896" noProof="0" dirty="0">
              <a:solidFill>
                <a:srgbClr val="FFFFFF"/>
              </a:solidFill>
              <a:latin typeface="Roboto Slab"/>
              <a:ea typeface="Roboto Slab" pitchFamily="2" charset="0"/>
              <a:cs typeface="Arial" panose="020B0604020202020204" pitchFamily="34" charset="0"/>
            </a:endParaRPr>
          </a:p>
          <a:p>
            <a:pPr marL="0" lvl="0" indent="0" algn="ctr" defTabSz="914400" fontAlgn="auto">
              <a:lnSpc>
                <a:spcPct val="117000"/>
              </a:lnSpc>
              <a:spcBef>
                <a:spcPts val="2330"/>
              </a:spcBef>
              <a:spcAft>
                <a:spcPts val="0"/>
              </a:spcAft>
              <a:buClrTx/>
              <a:buSzTx/>
              <a:buNone/>
            </a:pPr>
            <a:r>
              <a:rPr lang="en-US" sz="1400" noProof="0" dirty="0">
                <a:solidFill>
                  <a:srgbClr val="FFFFFF"/>
                </a:solidFill>
                <a:latin typeface="Roboto Slab"/>
                <a:ea typeface="Roboto" panose="02000000000000000000" pitchFamily="2" charset="0"/>
                <a:cs typeface="Arial" panose="020B0604020202020204" pitchFamily="34" charset="0"/>
              </a:rPr>
              <a:t>—Pre-AP Algebra 1 Teacher from Bronx Collaborative School - NY</a:t>
            </a:r>
            <a:endParaRPr lang="en-US" sz="2000" noProof="0" dirty="0">
              <a:solidFill>
                <a:srgbClr val="FFFFFF"/>
              </a:solidFill>
              <a:latin typeface="Roboto Slab"/>
              <a:ea typeface="Roboto" panose="02000000000000000000" pitchFamily="2" charset="0"/>
              <a:cs typeface="Arial" panose="020B0604020202020204" pitchFamily="34" charset="0"/>
            </a:endParaRPr>
          </a:p>
        </p:txBody>
      </p:sp>
      <p:sp>
        <p:nvSpPr>
          <p:cNvPr id="4" name="Text Placeholder 3"/>
          <p:cNvSpPr>
            <a:spLocks noGrp="1"/>
          </p:cNvSpPr>
          <p:nvPr>
            <p:ph type="body" sz="quarter" idx="14"/>
          </p:nvPr>
        </p:nvSpPr>
        <p:spPr>
          <a:xfrm>
            <a:off x="1139688" y="3188077"/>
            <a:ext cx="10561909" cy="1897662"/>
          </a:xfrm>
        </p:spPr>
        <p:txBody>
          <a:bodyPr/>
          <a:lstStyle/>
          <a:p>
            <a:pPr marL="0" lvl="0" indent="0" algn="ctr" defTabSz="914400" fontAlgn="auto">
              <a:lnSpc>
                <a:spcPct val="110000"/>
              </a:lnSpc>
              <a:spcBef>
                <a:spcPts val="2317"/>
              </a:spcBef>
              <a:spcAft>
                <a:spcPts val="0"/>
              </a:spcAft>
              <a:buClrTx/>
              <a:buSzTx/>
              <a:buNone/>
            </a:pPr>
            <a:r>
              <a:rPr lang="en-US" sz="2000" noProof="0" dirty="0">
                <a:solidFill>
                  <a:srgbClr val="FFFFFF"/>
                </a:solidFill>
                <a:latin typeface="Roboto Slab"/>
                <a:ea typeface="Roboto Slab" pitchFamily="2" charset="0"/>
                <a:cs typeface="Arial"/>
              </a:rPr>
              <a:t>“At the student level, they see the growth that they're doing. And it gives them hope. A lot of these kids that haven't been in Pre-AP in the past, or Pre-AP lite, and have just gone through education as that regular student, </a:t>
            </a:r>
            <a:r>
              <a:rPr lang="en-US" sz="2000" b="1" noProof="0" dirty="0">
                <a:solidFill>
                  <a:srgbClr val="FFFFFF"/>
                </a:solidFill>
                <a:latin typeface="Roboto Slab"/>
                <a:ea typeface="Roboto Slab" pitchFamily="2" charset="0"/>
                <a:cs typeface="Arial"/>
              </a:rPr>
              <a:t>they're seeing their potential to really soar</a:t>
            </a:r>
            <a:r>
              <a:rPr lang="en-US" sz="2000" noProof="0" dirty="0">
                <a:solidFill>
                  <a:srgbClr val="FFFFFF"/>
                </a:solidFill>
                <a:latin typeface="Roboto Slab"/>
                <a:ea typeface="Roboto Slab" pitchFamily="2" charset="0"/>
                <a:cs typeface="Arial"/>
              </a:rPr>
              <a:t>.”</a:t>
            </a:r>
          </a:p>
          <a:p>
            <a:pPr marL="0" lvl="0" indent="0" algn="ctr" defTabSz="914400" fontAlgn="auto">
              <a:lnSpc>
                <a:spcPct val="110000"/>
              </a:lnSpc>
              <a:spcBef>
                <a:spcPts val="2317"/>
              </a:spcBef>
              <a:spcAft>
                <a:spcPts val="0"/>
              </a:spcAft>
              <a:buClrTx/>
              <a:buSzTx/>
              <a:buNone/>
            </a:pPr>
            <a:r>
              <a:rPr lang="en-US" sz="1400" noProof="0" dirty="0">
                <a:solidFill>
                  <a:srgbClr val="FFFFFF"/>
                </a:solidFill>
                <a:latin typeface="Roboto Slab"/>
                <a:ea typeface="Roboto Slab" pitchFamily="2" charset="0"/>
                <a:cs typeface="Arial"/>
              </a:rPr>
              <a:t>—Pre-AP Algebra 1 Teacher </a:t>
            </a:r>
            <a:r>
              <a:rPr lang="en-US" sz="1400" noProof="0" dirty="0">
                <a:solidFill>
                  <a:srgbClr val="FFFFFF"/>
                </a:solidFill>
                <a:latin typeface="Roboto Slab"/>
                <a:cs typeface="Arial"/>
              </a:rPr>
              <a:t>from Bryan High School - TX</a:t>
            </a:r>
            <a:endParaRPr lang="en-US" sz="1400" noProof="0" dirty="0">
              <a:solidFill>
                <a:srgbClr val="FFFFFF"/>
              </a:solidFill>
              <a:latin typeface="Roboto Slab"/>
              <a:ea typeface="Roboto Slab" pitchFamily="2" charset="0"/>
              <a:cs typeface="Arial"/>
            </a:endParaRPr>
          </a:p>
        </p:txBody>
      </p:sp>
      <p:sp>
        <p:nvSpPr>
          <p:cNvPr id="6" name="Text Placeholder 5"/>
          <p:cNvSpPr>
            <a:spLocks noGrp="1"/>
          </p:cNvSpPr>
          <p:nvPr>
            <p:ph type="body" sz="quarter" idx="15"/>
          </p:nvPr>
        </p:nvSpPr>
        <p:spPr>
          <a:xfrm>
            <a:off x="1530925" y="5020794"/>
            <a:ext cx="9782414" cy="1536101"/>
          </a:xfrm>
        </p:spPr>
        <p:txBody>
          <a:bodyPr/>
          <a:lstStyle/>
          <a:p>
            <a:pPr marL="0" lvl="0" indent="0" algn="ctr" defTabSz="914400" fontAlgn="auto">
              <a:lnSpc>
                <a:spcPct val="110000"/>
              </a:lnSpc>
              <a:spcBef>
                <a:spcPts val="2317"/>
              </a:spcBef>
              <a:spcAft>
                <a:spcPts val="0"/>
              </a:spcAft>
              <a:buClrTx/>
              <a:buSzTx/>
              <a:buNone/>
            </a:pPr>
            <a:r>
              <a:rPr lang="en-US" sz="2000" noProof="0" dirty="0">
                <a:solidFill>
                  <a:srgbClr val="FFFFFF"/>
                </a:solidFill>
                <a:latin typeface="Roboto Slab"/>
                <a:cs typeface="Arial" panose="020B0604020202020204" pitchFamily="34" charset="0"/>
              </a:rPr>
              <a:t>“…this semester we're doing a lot more like hands on, moving around and my grades improved a lot. That's why I wanna be an engineer now because </a:t>
            </a:r>
            <a:r>
              <a:rPr lang="en-US" sz="2000" b="1" noProof="0" dirty="0">
                <a:solidFill>
                  <a:srgbClr val="FFFFFF"/>
                </a:solidFill>
                <a:latin typeface="Roboto Slab"/>
                <a:cs typeface="Arial" panose="020B0604020202020204" pitchFamily="34" charset="0"/>
              </a:rPr>
              <a:t>I like math now</a:t>
            </a:r>
            <a:r>
              <a:rPr lang="en-US" sz="2000" noProof="0" dirty="0">
                <a:solidFill>
                  <a:srgbClr val="FFFFFF"/>
                </a:solidFill>
                <a:latin typeface="Roboto Slab"/>
                <a:cs typeface="Arial" panose="020B0604020202020204" pitchFamily="34" charset="0"/>
              </a:rPr>
              <a:t>.”</a:t>
            </a:r>
          </a:p>
          <a:p>
            <a:pPr marL="0" lvl="0" indent="0" algn="ctr" defTabSz="914400" fontAlgn="auto">
              <a:lnSpc>
                <a:spcPct val="110000"/>
              </a:lnSpc>
              <a:spcBef>
                <a:spcPts val="2317"/>
              </a:spcBef>
              <a:spcAft>
                <a:spcPts val="0"/>
              </a:spcAft>
              <a:buClrTx/>
              <a:buSzTx/>
              <a:buNone/>
            </a:pPr>
            <a:r>
              <a:rPr lang="en-US" sz="1400" noProof="0" dirty="0">
                <a:solidFill>
                  <a:srgbClr val="FFFFFF"/>
                </a:solidFill>
                <a:latin typeface="Roboto Slab"/>
                <a:cs typeface="Arial" panose="020B0604020202020204" pitchFamily="34" charset="0"/>
              </a:rPr>
              <a:t>—Pre-AP Algebra 1 Student from CE King School - TX</a:t>
            </a:r>
          </a:p>
        </p:txBody>
      </p:sp>
    </p:spTree>
    <p:extLst>
      <p:ext uri="{BB962C8B-B14F-4D97-AF65-F5344CB8AC3E}">
        <p14:creationId xmlns:p14="http://schemas.microsoft.com/office/powerpoint/2010/main" val="13040287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358815" y="571772"/>
            <a:ext cx="4073090" cy="657103"/>
          </a:xfrm>
        </p:spPr>
        <p:txBody>
          <a:bodyPr/>
          <a:lstStyle/>
          <a:p>
            <a:r>
              <a:rPr lang="en-US" dirty="0">
                <a:latin typeface="Arial" panose="020B0604020202020204" pitchFamily="34" charset="0"/>
                <a:cs typeface="Arial" panose="020B0604020202020204" pitchFamily="34" charset="0"/>
              </a:rPr>
              <a:t>Pre-AP Biology</a:t>
            </a:r>
          </a:p>
        </p:txBody>
      </p:sp>
      <p:pic>
        <p:nvPicPr>
          <p:cNvPr id="7" name="Picture 6" descr="A photo shows double helix models of two intertwined strands of D N A.">
            <a:extLst>
              <a:ext uri="{FF2B5EF4-FFF2-40B4-BE49-F238E27FC236}">
                <a16:creationId xmlns:a16="http://schemas.microsoft.com/office/drawing/2014/main" id="{68AB9900-50B3-F343-9039-E9C5D63FF4F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58815" y="1380488"/>
            <a:ext cx="3940362" cy="2607495"/>
          </a:xfrm>
          <a:prstGeom prst="rect">
            <a:avLst/>
          </a:prstGeom>
          <a:noFill/>
          <a:ln>
            <a:noFill/>
          </a:ln>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a:xfrm>
            <a:off x="5027710" y="476330"/>
            <a:ext cx="7330587" cy="5658317"/>
          </a:xfrm>
        </p:spPr>
        <p:txBody>
          <a:bodyPr/>
          <a:lstStyle/>
          <a:p>
            <a:pPr marL="0" indent="0">
              <a:buNone/>
            </a:pPr>
            <a:r>
              <a:rPr lang="en-US" sz="3370" dirty="0">
                <a:solidFill>
                  <a:srgbClr val="009CDE"/>
                </a:solidFill>
                <a:latin typeface="Arial" panose="020B0604020202020204" pitchFamily="34" charset="0"/>
                <a:ea typeface="Roboto Slab" pitchFamily="2" charset="0"/>
                <a:cs typeface="Arial" panose="020B0604020202020204" pitchFamily="34" charset="0"/>
              </a:rPr>
              <a:t>Why Pre-AP Biology?</a:t>
            </a:r>
          </a:p>
          <a:p>
            <a:pPr marL="0" indent="0">
              <a:buClr>
                <a:srgbClr val="71C5E8"/>
              </a:buClr>
              <a:buNone/>
            </a:pPr>
            <a:r>
              <a:rPr lang="en-US" b="1" dirty="0">
                <a:solidFill>
                  <a:srgbClr val="009CDE"/>
                </a:solidFill>
                <a:latin typeface="Arial" panose="020B0604020202020204" pitchFamily="34" charset="0"/>
                <a:cs typeface="Arial" panose="020B0604020202020204" pitchFamily="34" charset="0"/>
              </a:rPr>
              <a:t>Purposeful connection of concepts. </a:t>
            </a:r>
          </a:p>
          <a:p>
            <a:pPr marL="0" indent="0">
              <a:buClr>
                <a:srgbClr val="71C5E8"/>
              </a:buClr>
              <a:buNone/>
            </a:pPr>
            <a:r>
              <a:rPr lang="en-US" dirty="0">
                <a:solidFill>
                  <a:srgbClr val="1E1E1E"/>
                </a:solidFill>
                <a:latin typeface="Arial" panose="020B0604020202020204" pitchFamily="34" charset="0"/>
                <a:cs typeface="Arial" panose="020B0604020202020204" pitchFamily="34" charset="0"/>
              </a:rPr>
              <a:t>Students must routinely use, build upon, and connect their prior knowledge to new concepts, and new concepts are strategically scaffolded throughout the course to allow for these meaningful connections to emerge. </a:t>
            </a:r>
          </a:p>
          <a:p>
            <a:pPr marL="0" indent="0">
              <a:buClr>
                <a:srgbClr val="71C5E8"/>
              </a:buClr>
              <a:buNone/>
            </a:pPr>
            <a:r>
              <a:rPr lang="en-US" b="1" dirty="0">
                <a:solidFill>
                  <a:srgbClr val="009CDE"/>
                </a:solidFill>
                <a:latin typeface="Arial" panose="020B0604020202020204" pitchFamily="34" charset="0"/>
                <a:cs typeface="Arial" panose="020B0604020202020204" pitchFamily="34" charset="0"/>
              </a:rPr>
              <a:t>Contexts must provide meaningful opportunities for curiosity, </a:t>
            </a:r>
            <a:br>
              <a:rPr lang="en-US" b="1" dirty="0">
                <a:solidFill>
                  <a:srgbClr val="009CDE"/>
                </a:solidFill>
                <a:latin typeface="Arial" panose="020B0604020202020204" pitchFamily="34" charset="0"/>
                <a:cs typeface="Arial" panose="020B0604020202020204" pitchFamily="34" charset="0"/>
              </a:rPr>
            </a:br>
            <a:r>
              <a:rPr lang="en-US" b="1" dirty="0">
                <a:solidFill>
                  <a:srgbClr val="009CDE"/>
                </a:solidFill>
                <a:latin typeface="Arial" panose="020B0604020202020204" pitchFamily="34" charset="0"/>
                <a:cs typeface="Arial" panose="020B0604020202020204" pitchFamily="34" charset="0"/>
              </a:rPr>
              <a:t>observation, and analysis.  </a:t>
            </a:r>
          </a:p>
          <a:p>
            <a:pPr marL="0" indent="0">
              <a:buNone/>
            </a:pPr>
            <a:r>
              <a:rPr lang="en-US" dirty="0">
                <a:latin typeface="Arial" panose="020B0604020202020204" pitchFamily="34" charset="0"/>
                <a:cs typeface="Arial" panose="020B0604020202020204" pitchFamily="34" charset="0"/>
              </a:rPr>
              <a:t>Students will routinely engage in the work of scientists as they observe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and analyze living systems that are grounded in real-world data and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natural phenomena.</a:t>
            </a:r>
          </a:p>
        </p:txBody>
      </p:sp>
    </p:spTree>
    <p:extLst>
      <p:ext uri="{BB962C8B-B14F-4D97-AF65-F5344CB8AC3E}">
        <p14:creationId xmlns:p14="http://schemas.microsoft.com/office/powerpoint/2010/main" val="320365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461" y="585401"/>
            <a:ext cx="3940416" cy="657103"/>
          </a:xfrm>
        </p:spPr>
        <p:txBody>
          <a:bodyPr/>
          <a:lstStyle/>
          <a:p>
            <a:r>
              <a:rPr lang="en-US" dirty="0">
                <a:latin typeface="Arial" panose="020B0604020202020204" pitchFamily="34" charset="0"/>
                <a:cs typeface="Arial" panose="020B0604020202020204" pitchFamily="34" charset="0"/>
              </a:rPr>
              <a:t>Pre-AP Biology </a:t>
            </a: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383271" y="1371614"/>
            <a:ext cx="3448502" cy="2743091"/>
          </a:xfrm>
        </p:spPr>
        <p:txBody>
          <a:bodyPr/>
          <a:lstStyle/>
          <a:p>
            <a:pPr marL="0" lvl="0" indent="0">
              <a:buClr>
                <a:srgbClr val="1E1E1E"/>
              </a:buClr>
              <a:buNone/>
            </a:pPr>
            <a:r>
              <a:rPr lang="en-US" altLang="zh-CN" sz="1896" b="1" dirty="0">
                <a:solidFill>
                  <a:srgbClr val="009CDE"/>
                </a:solidFill>
                <a:latin typeface="Arial" panose="020B0604020202020204" pitchFamily="34" charset="0"/>
                <a:cs typeface="Arial" panose="020B0604020202020204" pitchFamily="34" charset="0"/>
              </a:rPr>
              <a:t>Course Units: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1: Ecological Systems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2: Evolution</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3: Cellular Systems</a:t>
            </a:r>
          </a:p>
          <a:p>
            <a:pPr marL="0" lvl="0" indent="0">
              <a:buClr>
                <a:srgbClr val="1E1E1E"/>
              </a:buClr>
              <a:buNone/>
            </a:pPr>
            <a:r>
              <a:rPr lang="en-US" altLang="zh-CN" sz="1896" dirty="0">
                <a:solidFill>
                  <a:srgbClr val="1E1E1E"/>
                </a:solidFill>
                <a:latin typeface="Arial" panose="020B0604020202020204" pitchFamily="34" charset="0"/>
                <a:ea typeface="Roboto" panose="02000000000000000000" pitchFamily="2" charset="0"/>
                <a:cs typeface="Arial" panose="020B0604020202020204" pitchFamily="34" charset="0"/>
              </a:rPr>
              <a:t>Unit 4: Genetics</a:t>
            </a:r>
          </a:p>
        </p:txBody>
      </p:sp>
      <p:sp>
        <p:nvSpPr>
          <p:cNvPr id="2" name="Content Placeholder 1">
            <a:extLst>
              <a:ext uri="{FF2B5EF4-FFF2-40B4-BE49-F238E27FC236}">
                <a16:creationId xmlns:a16="http://schemas.microsoft.com/office/drawing/2014/main" id="{4772A462-8CAF-6841-9F75-86E46800E9EF}"/>
              </a:ext>
            </a:extLst>
          </p:cNvPr>
          <p:cNvSpPr>
            <a:spLocks noGrp="1"/>
          </p:cNvSpPr>
          <p:nvPr>
            <p:ph type="body" sz="quarter" idx="14"/>
          </p:nvPr>
        </p:nvSpPr>
        <p:spPr>
          <a:xfrm>
            <a:off x="7445150" y="1763478"/>
            <a:ext cx="2308225" cy="1393825"/>
          </a:xfrm>
        </p:spPr>
        <p:txBody>
          <a:bodyPr/>
          <a:lstStyle/>
          <a:p>
            <a:pPr marL="0" indent="0" algn="ctr">
              <a:lnSpc>
                <a:spcPct val="90000"/>
              </a:lnSpc>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8" name="Text Placeholder 7"/>
          <p:cNvSpPr>
            <a:spLocks noGrp="1"/>
          </p:cNvSpPr>
          <p:nvPr>
            <p:ph type="body" sz="quarter" idx="15"/>
          </p:nvPr>
        </p:nvSpPr>
        <p:spPr>
          <a:xfrm>
            <a:off x="5155067" y="2569020"/>
            <a:ext cx="2659062" cy="1320913"/>
          </a:xfrm>
        </p:spPr>
        <p:txBody>
          <a:bodyPr/>
          <a:lstStyle/>
          <a:p>
            <a:pPr marL="0" indent="0" algn="ctr">
              <a:lnSpc>
                <a:spcPct val="90000"/>
              </a:lnSpc>
              <a:buNone/>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Analytical </a:t>
            </a:r>
            <a:br>
              <a:rPr lang="en-US" sz="2317" b="1" noProof="0" dirty="0">
                <a:solidFill>
                  <a:srgbClr val="FFFFFF"/>
                </a:solidFill>
                <a:latin typeface="Arial" panose="020B0604020202020204" pitchFamily="34" charset="0"/>
                <a:ea typeface="Roboto Slab" pitchFamily="2" charset="0"/>
                <a:cs typeface="Arial" panose="020B0604020202020204" pitchFamily="34" charset="0"/>
              </a:rPr>
            </a:br>
            <a:r>
              <a:rPr lang="en-US" sz="2317" b="1" noProof="0" dirty="0">
                <a:solidFill>
                  <a:srgbClr val="FFFFFF"/>
                </a:solidFill>
                <a:latin typeface="Arial" panose="020B0604020202020204" pitchFamily="34" charset="0"/>
                <a:ea typeface="Roboto Slab" pitchFamily="2" charset="0"/>
                <a:cs typeface="Arial" panose="020B0604020202020204" pitchFamily="34" charset="0"/>
              </a:rPr>
              <a:t>Reading and Writing</a:t>
            </a:r>
            <a:endParaRPr lang="en-US" dirty="0"/>
          </a:p>
        </p:txBody>
      </p:sp>
      <p:sp>
        <p:nvSpPr>
          <p:cNvPr id="10" name="Text Placeholder 9"/>
          <p:cNvSpPr>
            <a:spLocks noGrp="1"/>
          </p:cNvSpPr>
          <p:nvPr>
            <p:ph type="body" sz="quarter" idx="17"/>
          </p:nvPr>
        </p:nvSpPr>
        <p:spPr>
          <a:xfrm>
            <a:off x="7532234" y="3977017"/>
            <a:ext cx="2308225" cy="1117493"/>
          </a:xfrm>
        </p:spPr>
        <p:txBody>
          <a:bodyPr/>
          <a:lstStyle/>
          <a:p>
            <a:pPr marL="0" lvl="0" indent="0" algn="ctr" defTabSz="914400" fontAlgn="auto">
              <a:lnSpc>
                <a:spcPct val="90000"/>
              </a:lnSpc>
              <a:spcBef>
                <a:spcPts val="0"/>
              </a:spcBef>
              <a:spcAft>
                <a:spcPts val="0"/>
              </a:spcAft>
              <a:buClrTx/>
              <a:buSzTx/>
              <a:buNone/>
            </a:pPr>
            <a:r>
              <a:rPr lang="en-US" sz="2317" b="1" noProof="0" dirty="0">
                <a:solidFill>
                  <a:srgbClr val="1E1E1E"/>
                </a:solidFill>
                <a:latin typeface="Arial" panose="020B0604020202020204" pitchFamily="34" charset="0"/>
                <a:ea typeface="Roboto Slab" pitchFamily="2" charset="0"/>
                <a:cs typeface="Arial" panose="020B0604020202020204" pitchFamily="34" charset="0"/>
              </a:rPr>
              <a:t>Attention to Modeling</a:t>
            </a:r>
          </a:p>
        </p:txBody>
      </p:sp>
      <p:sp>
        <p:nvSpPr>
          <p:cNvPr id="9" name="Text Placeholder 8"/>
          <p:cNvSpPr>
            <a:spLocks noGrp="1"/>
          </p:cNvSpPr>
          <p:nvPr>
            <p:ph type="body" sz="quarter" idx="16"/>
          </p:nvPr>
        </p:nvSpPr>
        <p:spPr>
          <a:xfrm>
            <a:off x="9796917" y="2673554"/>
            <a:ext cx="2046287" cy="1094687"/>
          </a:xfrm>
        </p:spPr>
        <p:txBody>
          <a:bodyPr/>
          <a:lstStyle/>
          <a:p>
            <a:pPr marL="0" lvl="0" indent="0" algn="ctr" defTabSz="914400" fontAlgn="auto">
              <a:lnSpc>
                <a:spcPct val="90000"/>
              </a:lnSpc>
              <a:spcBef>
                <a:spcPts val="0"/>
              </a:spcBef>
              <a:spcAft>
                <a:spcPts val="0"/>
              </a:spcAft>
              <a:buClrTx/>
              <a:buSzTx/>
              <a:buNone/>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Applying Mathematics</a:t>
            </a:r>
          </a:p>
        </p:txBody>
      </p:sp>
    </p:spTree>
    <p:extLst>
      <p:ext uri="{BB962C8B-B14F-4D97-AF65-F5344CB8AC3E}">
        <p14:creationId xmlns:p14="http://schemas.microsoft.com/office/powerpoint/2010/main" val="3599297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543" y="585400"/>
            <a:ext cx="3940362" cy="657103"/>
          </a:xfrm>
        </p:spPr>
        <p:txBody>
          <a:bodyPr/>
          <a:lstStyle/>
          <a:p>
            <a:r>
              <a:rPr lang="en-US" dirty="0">
                <a:latin typeface="Arial" panose="020B0604020202020204" pitchFamily="34" charset="0"/>
                <a:cs typeface="Arial" panose="020B0604020202020204" pitchFamily="34" charset="0"/>
              </a:rPr>
              <a:t>Pre-AP Chemistry</a:t>
            </a:r>
          </a:p>
        </p:txBody>
      </p:sp>
      <p:pic>
        <p:nvPicPr>
          <p:cNvPr id="6" name="Picture 5" descr="A photo shows a periodic table, with several elements in the background illuminated. An array of chemistry flasks is featured in the foreground.">
            <a:extLst>
              <a:ext uri="{FF2B5EF4-FFF2-40B4-BE49-F238E27FC236}">
                <a16:creationId xmlns:a16="http://schemas.microsoft.com/office/drawing/2014/main" id="{17A47B96-BB04-498B-98C7-19F9A9FB5AC1}"/>
              </a:ext>
            </a:extLst>
          </p:cNvPr>
          <p:cNvPicPr>
            <a:picLocks noChangeAspect="1"/>
          </p:cNvPicPr>
          <p:nvPr/>
        </p:nvPicPr>
        <p:blipFill rotWithShape="1">
          <a:blip r:embed="rId3"/>
          <a:srcRect l="20949" t="44598" r="56810" b="28736"/>
          <a:stretch/>
        </p:blipFill>
        <p:spPr>
          <a:xfrm>
            <a:off x="479277" y="1342531"/>
            <a:ext cx="3948642" cy="2663037"/>
          </a:xfrm>
          <a:prstGeom prst="rect">
            <a:avLst/>
          </a:prstGeom>
        </p:spPr>
      </p:pic>
      <p:sp>
        <p:nvSpPr>
          <p:cNvPr id="2" name="Content Placeholder 1">
            <a:extLst>
              <a:ext uri="{FF2B5EF4-FFF2-40B4-BE49-F238E27FC236}">
                <a16:creationId xmlns:a16="http://schemas.microsoft.com/office/drawing/2014/main" id="{4772A462-8CAF-6841-9F75-86E46800E9EF}"/>
              </a:ext>
            </a:extLst>
          </p:cNvPr>
          <p:cNvSpPr>
            <a:spLocks noGrp="1"/>
          </p:cNvSpPr>
          <p:nvPr>
            <p:ph idx="1"/>
          </p:nvPr>
        </p:nvSpPr>
        <p:spPr/>
        <p:txBody>
          <a:bodyPr/>
          <a:lstStyle/>
          <a:p>
            <a:pPr marL="0" indent="0">
              <a:buNone/>
            </a:pPr>
            <a:r>
              <a:rPr lang="en-US" sz="2949" dirty="0">
                <a:solidFill>
                  <a:srgbClr val="009CDE"/>
                </a:solidFill>
                <a:latin typeface="Arial" panose="020B0604020202020204" pitchFamily="34" charset="0"/>
                <a:ea typeface="Roboto Slab" pitchFamily="2" charset="0"/>
                <a:cs typeface="Arial" panose="020B0604020202020204" pitchFamily="34" charset="0"/>
              </a:rPr>
              <a:t>Why Pre-AP Chemistry?</a:t>
            </a:r>
            <a:endParaRPr lang="en-US" sz="2949" b="1" dirty="0">
              <a:latin typeface="Arial" panose="020B0604020202020204" pitchFamily="34" charset="0"/>
              <a:cs typeface="Arial" panose="020B0604020202020204" pitchFamily="34" charset="0"/>
            </a:endParaRPr>
          </a:p>
          <a:p>
            <a:pPr marL="0" indent="0">
              <a:buNone/>
            </a:pPr>
            <a:r>
              <a:rPr lang="en-US" altLang="zh-CN" dirty="0">
                <a:latin typeface="Arial" panose="020B0604020202020204" pitchFamily="34" charset="0"/>
                <a:cs typeface="Arial" panose="020B0604020202020204" pitchFamily="34" charset="0"/>
              </a:rPr>
              <a:t>Develop a deep, coherent conceptual understanding of matter at the molecular level by moving strategically from macroscopic to atomic explorations. </a:t>
            </a:r>
          </a:p>
          <a:p>
            <a:pPr marL="0" indent="0">
              <a:buNone/>
            </a:pPr>
            <a:r>
              <a:rPr lang="en-US" dirty="0">
                <a:latin typeface="Arial" panose="020B0604020202020204" pitchFamily="34" charset="0"/>
                <a:cs typeface="Arial" panose="020B0604020202020204" pitchFamily="34" charset="0"/>
              </a:rPr>
              <a:t>A deep understanding of the properties of matter provides a strong foundation for success in subsequent science courses, including AP. Therefore, we start the course with macroscopic properties of everyday materials that are relevant and easily observable and progress throughout the course to the study of increasingly deeper and more detailed and abstract perspectives. </a:t>
            </a:r>
            <a:endParaRPr lang="en-US" sz="2106" dirty="0">
              <a:latin typeface="Arial" panose="020B0604020202020204" pitchFamily="34" charset="0"/>
              <a:cs typeface="Arial" panose="020B0604020202020204" pitchFamily="34" charset="0"/>
            </a:endParaRPr>
          </a:p>
          <a:p>
            <a:pPr marL="0" indent="0">
              <a:buClr>
                <a:srgbClr val="71C5E8"/>
              </a:buClr>
              <a:buNone/>
            </a:pPr>
            <a:r>
              <a:rPr lang="en-US" b="1" dirty="0">
                <a:solidFill>
                  <a:srgbClr val="009CDE"/>
                </a:solidFill>
                <a:latin typeface="Arial" panose="020B0604020202020204" pitchFamily="34" charset="0"/>
                <a:cs typeface="Arial" panose="020B0604020202020204" pitchFamily="34" charset="0"/>
              </a:rPr>
              <a:t>Use context-driven mathematics to establish connections between quantitative and conceptual understandings. </a:t>
            </a:r>
          </a:p>
          <a:p>
            <a:pPr marL="0" indent="0">
              <a:buClr>
                <a:srgbClr val="71C5E8"/>
              </a:buClr>
              <a:buNone/>
            </a:pPr>
            <a:r>
              <a:rPr lang="en-US" dirty="0">
                <a:latin typeface="Arial" panose="020B0604020202020204" pitchFamily="34" charset="0"/>
                <a:cs typeface="Arial" panose="020B0604020202020204" pitchFamily="34" charset="0"/>
              </a:rPr>
              <a:t>Mathematical calculations are necessary to explore important concepts in chemistry. However, without context-focused applications for these calculations, students can find themselves able to solve problems but lacking understanding of the underlying chemical principles.</a:t>
            </a:r>
          </a:p>
        </p:txBody>
      </p:sp>
    </p:spTree>
    <p:extLst>
      <p:ext uri="{BB962C8B-B14F-4D97-AF65-F5344CB8AC3E}">
        <p14:creationId xmlns:p14="http://schemas.microsoft.com/office/powerpoint/2010/main" val="3446355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799321-745E-9446-8AA8-2A11769F93A6}"/>
              </a:ext>
            </a:extLst>
          </p:cNvPr>
          <p:cNvSpPr>
            <a:spLocks noGrp="1"/>
          </p:cNvSpPr>
          <p:nvPr>
            <p:ph type="title"/>
          </p:nvPr>
        </p:nvSpPr>
        <p:spPr>
          <a:xfrm>
            <a:off x="491461" y="585401"/>
            <a:ext cx="3940416" cy="657103"/>
          </a:xfrm>
        </p:spPr>
        <p:txBody>
          <a:bodyPr/>
          <a:lstStyle/>
          <a:p>
            <a:r>
              <a:rPr lang="en-US" dirty="0">
                <a:solidFill>
                  <a:srgbClr val="1E1E1E"/>
                </a:solidFill>
                <a:latin typeface="Arial" panose="020B0604020202020204" pitchFamily="34" charset="0"/>
                <a:cs typeface="Arial" panose="020B0604020202020204" pitchFamily="34" charset="0"/>
              </a:rPr>
              <a:t>Pre-AP Chemistry </a:t>
            </a:r>
            <a:endParaRPr lang="en-US" dirty="0">
              <a:latin typeface="Arial" panose="020B06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175EBA7F-D9E3-D94C-9A08-FD6586DA03CB}"/>
              </a:ext>
            </a:extLst>
          </p:cNvPr>
          <p:cNvSpPr>
            <a:spLocks noGrp="1"/>
          </p:cNvSpPr>
          <p:nvPr>
            <p:ph type="body" sz="quarter" idx="13"/>
          </p:nvPr>
        </p:nvSpPr>
        <p:spPr>
          <a:xfrm>
            <a:off x="383271" y="1393385"/>
            <a:ext cx="4048606" cy="1959415"/>
          </a:xfrm>
        </p:spPr>
        <p:txBody>
          <a:bodyPr>
            <a:normAutofit lnSpcReduction="10000"/>
          </a:bodyPr>
          <a:lstStyle/>
          <a:p>
            <a:pPr marL="0" lvl="0" indent="0" defTabSz="914400" fontAlgn="auto">
              <a:spcBef>
                <a:spcPts val="1000"/>
              </a:spcBef>
              <a:spcAft>
                <a:spcPts val="0"/>
              </a:spcAft>
              <a:buClrTx/>
              <a:buSzTx/>
              <a:buNone/>
            </a:pPr>
            <a:r>
              <a:rPr lang="en-US" sz="1896" b="1" noProof="0" dirty="0">
                <a:solidFill>
                  <a:srgbClr val="009CDE"/>
                </a:solidFill>
                <a:latin typeface="Arial" panose="020B0604020202020204" pitchFamily="34" charset="0"/>
                <a:cs typeface="Arial" panose="020B0604020202020204" pitchFamily="34" charset="0"/>
              </a:rPr>
              <a:t>Course Units:</a:t>
            </a:r>
          </a:p>
          <a:p>
            <a:pPr marL="0" lvl="0" indent="0" defTabSz="914400" fontAlgn="auto">
              <a:spcBef>
                <a:spcPts val="1000"/>
              </a:spcBef>
              <a:spcAft>
                <a:spcPts val="0"/>
              </a:spcAft>
              <a:buClrTx/>
              <a:buSzTx/>
              <a:buNone/>
            </a:pPr>
            <a:r>
              <a:rPr lang="en-US" sz="1896" noProof="0" dirty="0">
                <a:solidFill>
                  <a:srgbClr val="1E1E1E"/>
                </a:solidFill>
                <a:latin typeface="Arial" panose="020B0604020202020204" pitchFamily="34" charset="0"/>
                <a:ea typeface="Roboto" panose="02000000000000000000" pitchFamily="2" charset="0"/>
                <a:cs typeface="Arial" panose="020B0604020202020204" pitchFamily="34" charset="0"/>
              </a:rPr>
              <a:t>Unit 1: Particle View of Matter</a:t>
            </a:r>
          </a:p>
          <a:p>
            <a:pPr marL="0" lvl="0" indent="0" defTabSz="914400" fontAlgn="auto">
              <a:spcBef>
                <a:spcPts val="1000"/>
              </a:spcBef>
              <a:spcAft>
                <a:spcPts val="0"/>
              </a:spcAft>
              <a:buClrTx/>
              <a:buSzTx/>
              <a:buNone/>
            </a:pPr>
            <a:r>
              <a:rPr lang="en-US" sz="1896" noProof="0" dirty="0">
                <a:solidFill>
                  <a:srgbClr val="1E1E1E"/>
                </a:solidFill>
                <a:latin typeface="Arial" panose="020B0604020202020204" pitchFamily="34" charset="0"/>
                <a:ea typeface="Roboto" panose="02000000000000000000" pitchFamily="2" charset="0"/>
                <a:cs typeface="Arial" panose="020B0604020202020204" pitchFamily="34" charset="0"/>
              </a:rPr>
              <a:t>Unit 2: Particle Interactions</a:t>
            </a:r>
          </a:p>
          <a:p>
            <a:pPr marL="0" lvl="0" indent="0" defTabSz="914400" fontAlgn="auto">
              <a:spcBef>
                <a:spcPts val="1000"/>
              </a:spcBef>
              <a:spcAft>
                <a:spcPts val="0"/>
              </a:spcAft>
              <a:buClrTx/>
              <a:buSzTx/>
              <a:buNone/>
            </a:pPr>
            <a:r>
              <a:rPr lang="en-US" sz="1896" noProof="0" dirty="0">
                <a:solidFill>
                  <a:srgbClr val="1E1E1E"/>
                </a:solidFill>
                <a:latin typeface="Arial" panose="020B0604020202020204" pitchFamily="34" charset="0"/>
                <a:ea typeface="Roboto" panose="02000000000000000000" pitchFamily="2" charset="0"/>
                <a:cs typeface="Arial" panose="020B0604020202020204" pitchFamily="34" charset="0"/>
              </a:rPr>
              <a:t>Unit 3: Chemical Quantities</a:t>
            </a:r>
          </a:p>
          <a:p>
            <a:pPr marL="0" lvl="0" indent="0" defTabSz="914400" fontAlgn="auto">
              <a:spcBef>
                <a:spcPts val="1000"/>
              </a:spcBef>
              <a:spcAft>
                <a:spcPts val="0"/>
              </a:spcAft>
              <a:buClrTx/>
              <a:buSzTx/>
              <a:buNone/>
            </a:pPr>
            <a:r>
              <a:rPr lang="en-US" sz="1896" noProof="0" dirty="0">
                <a:solidFill>
                  <a:srgbClr val="1E1E1E"/>
                </a:solidFill>
                <a:latin typeface="Arial" panose="020B0604020202020204" pitchFamily="34" charset="0"/>
                <a:ea typeface="Roboto" panose="02000000000000000000" pitchFamily="2" charset="0"/>
                <a:cs typeface="Arial" panose="020B0604020202020204" pitchFamily="34" charset="0"/>
              </a:rPr>
              <a:t>Unit 4: Chemical Transformations</a:t>
            </a:r>
          </a:p>
        </p:txBody>
      </p:sp>
      <p:sp>
        <p:nvSpPr>
          <p:cNvPr id="2" name="Content Placeholder 1">
            <a:extLst>
              <a:ext uri="{FF2B5EF4-FFF2-40B4-BE49-F238E27FC236}">
                <a16:creationId xmlns:a16="http://schemas.microsoft.com/office/drawing/2014/main" id="{4772A462-8CAF-6841-9F75-86E46800E9EF}"/>
              </a:ext>
            </a:extLst>
          </p:cNvPr>
          <p:cNvSpPr>
            <a:spLocks noGrp="1"/>
          </p:cNvSpPr>
          <p:nvPr>
            <p:ph type="body" sz="quarter" idx="14"/>
          </p:nvPr>
        </p:nvSpPr>
        <p:spPr>
          <a:xfrm>
            <a:off x="7445150" y="1763478"/>
            <a:ext cx="2308225" cy="1393825"/>
          </a:xfrm>
        </p:spPr>
        <p:txBody>
          <a:bodyPr/>
          <a:lstStyle/>
          <a:p>
            <a:pPr marL="0" indent="0" algn="ctr">
              <a:lnSpc>
                <a:spcPct val="90000"/>
              </a:lnSpc>
              <a:buNone/>
            </a:pPr>
            <a:r>
              <a:rPr lang="en-US" sz="3370" dirty="0">
                <a:solidFill>
                  <a:srgbClr val="009CDE"/>
                </a:solidFill>
                <a:latin typeface="Arial" panose="020B0604020202020204" pitchFamily="34" charset="0"/>
                <a:ea typeface="Roboto Slab" pitchFamily="2" charset="0"/>
                <a:cs typeface="Arial" panose="020B0604020202020204" pitchFamily="34" charset="0"/>
              </a:rPr>
              <a:t>Areas of Focus</a:t>
            </a:r>
          </a:p>
        </p:txBody>
      </p:sp>
      <p:sp>
        <p:nvSpPr>
          <p:cNvPr id="8" name="Text Placeholder 7"/>
          <p:cNvSpPr>
            <a:spLocks noGrp="1"/>
          </p:cNvSpPr>
          <p:nvPr>
            <p:ph type="body" sz="quarter" idx="15"/>
          </p:nvPr>
        </p:nvSpPr>
        <p:spPr>
          <a:xfrm>
            <a:off x="5155067" y="2569020"/>
            <a:ext cx="2659062" cy="1320913"/>
          </a:xfrm>
        </p:spPr>
        <p:txBody>
          <a:bodyPr/>
          <a:lstStyle/>
          <a:p>
            <a:pPr marL="0" indent="0" algn="ctr">
              <a:lnSpc>
                <a:spcPct val="90000"/>
              </a:lnSpc>
              <a:buNone/>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Analytical </a:t>
            </a:r>
            <a:br>
              <a:rPr lang="en-US" sz="2317" b="1" noProof="0" dirty="0">
                <a:solidFill>
                  <a:srgbClr val="FFFFFF"/>
                </a:solidFill>
                <a:latin typeface="Arial" panose="020B0604020202020204" pitchFamily="34" charset="0"/>
                <a:ea typeface="Roboto Slab" pitchFamily="2" charset="0"/>
                <a:cs typeface="Arial" panose="020B0604020202020204" pitchFamily="34" charset="0"/>
              </a:rPr>
            </a:br>
            <a:r>
              <a:rPr lang="en-US" sz="2317" b="1" noProof="0" dirty="0">
                <a:solidFill>
                  <a:srgbClr val="FFFFFF"/>
                </a:solidFill>
                <a:latin typeface="Arial" panose="020B0604020202020204" pitchFamily="34" charset="0"/>
                <a:ea typeface="Roboto Slab" pitchFamily="2" charset="0"/>
                <a:cs typeface="Arial" panose="020B0604020202020204" pitchFamily="34" charset="0"/>
              </a:rPr>
              <a:t>Reading and Writing</a:t>
            </a:r>
            <a:endParaRPr lang="en-US" dirty="0"/>
          </a:p>
        </p:txBody>
      </p:sp>
      <p:sp>
        <p:nvSpPr>
          <p:cNvPr id="10" name="Text Placeholder 9"/>
          <p:cNvSpPr>
            <a:spLocks noGrp="1"/>
          </p:cNvSpPr>
          <p:nvPr>
            <p:ph type="body" sz="quarter" idx="17"/>
          </p:nvPr>
        </p:nvSpPr>
        <p:spPr>
          <a:xfrm>
            <a:off x="7532234" y="3977017"/>
            <a:ext cx="2308225" cy="1117493"/>
          </a:xfrm>
        </p:spPr>
        <p:txBody>
          <a:bodyPr/>
          <a:lstStyle/>
          <a:p>
            <a:pPr marL="0" lvl="0" indent="0" algn="ctr" defTabSz="914400" fontAlgn="auto">
              <a:lnSpc>
                <a:spcPct val="90000"/>
              </a:lnSpc>
              <a:spcBef>
                <a:spcPts val="0"/>
              </a:spcBef>
              <a:spcAft>
                <a:spcPts val="0"/>
              </a:spcAft>
              <a:buClrTx/>
              <a:buSzTx/>
              <a:buNone/>
            </a:pPr>
            <a:r>
              <a:rPr lang="en-US" sz="2317" b="1" noProof="0" dirty="0">
                <a:solidFill>
                  <a:srgbClr val="1E1E1E"/>
                </a:solidFill>
                <a:latin typeface="Arial" panose="020B0604020202020204" pitchFamily="34" charset="0"/>
                <a:ea typeface="Roboto Slab" pitchFamily="2" charset="0"/>
                <a:cs typeface="Arial" panose="020B0604020202020204" pitchFamily="34" charset="0"/>
              </a:rPr>
              <a:t>Attention to Modeling</a:t>
            </a:r>
          </a:p>
        </p:txBody>
      </p:sp>
      <p:sp>
        <p:nvSpPr>
          <p:cNvPr id="9" name="Text Placeholder 8"/>
          <p:cNvSpPr>
            <a:spLocks noGrp="1"/>
          </p:cNvSpPr>
          <p:nvPr>
            <p:ph type="body" sz="quarter" idx="16"/>
          </p:nvPr>
        </p:nvSpPr>
        <p:spPr>
          <a:xfrm>
            <a:off x="9796917" y="2673554"/>
            <a:ext cx="2046287" cy="1094687"/>
          </a:xfrm>
        </p:spPr>
        <p:txBody>
          <a:bodyPr/>
          <a:lstStyle/>
          <a:p>
            <a:pPr marL="0" lvl="0" indent="0" algn="ctr" defTabSz="914400" fontAlgn="auto">
              <a:lnSpc>
                <a:spcPct val="90000"/>
              </a:lnSpc>
              <a:spcBef>
                <a:spcPts val="0"/>
              </a:spcBef>
              <a:spcAft>
                <a:spcPts val="0"/>
              </a:spcAft>
              <a:buClrTx/>
              <a:buSzTx/>
              <a:buNone/>
            </a:pPr>
            <a:r>
              <a:rPr lang="en-US" sz="2317" b="1" noProof="0" dirty="0">
                <a:solidFill>
                  <a:srgbClr val="FFFFFF"/>
                </a:solidFill>
                <a:latin typeface="Arial" panose="020B0604020202020204" pitchFamily="34" charset="0"/>
                <a:ea typeface="Roboto Slab" pitchFamily="2" charset="0"/>
                <a:cs typeface="Arial" panose="020B0604020202020204" pitchFamily="34" charset="0"/>
              </a:rPr>
              <a:t>Applying Mathematics</a:t>
            </a:r>
          </a:p>
        </p:txBody>
      </p:sp>
    </p:spTree>
    <p:extLst>
      <p:ext uri="{BB962C8B-B14F-4D97-AF65-F5344CB8AC3E}">
        <p14:creationId xmlns:p14="http://schemas.microsoft.com/office/powerpoint/2010/main" val="10764250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hoto shows a male student.">
            <a:extLst>
              <a:ext uri="{FF2B5EF4-FFF2-40B4-BE49-F238E27FC236}">
                <a16:creationId xmlns:a16="http://schemas.microsoft.com/office/drawing/2014/main" id="{B805DB85-7648-4A73-9EAB-B720F0E47971}"/>
              </a:ext>
            </a:extLst>
          </p:cNvPr>
          <p:cNvPicPr>
            <a:picLocks noChangeAspect="1"/>
          </p:cNvPicPr>
          <p:nvPr/>
        </p:nvPicPr>
        <p:blipFill>
          <a:blip r:embed="rId2"/>
          <a:srcRect/>
          <a:stretch/>
        </p:blipFill>
        <p:spPr>
          <a:xfrm>
            <a:off x="6557" y="256"/>
            <a:ext cx="12966197" cy="7291881"/>
          </a:xfrm>
          <a:prstGeom prst="rect">
            <a:avLst/>
          </a:prstGeom>
        </p:spPr>
      </p:pic>
      <p:sp>
        <p:nvSpPr>
          <p:cNvPr id="2" name="Title 1" hidden="1"/>
          <p:cNvSpPr>
            <a:spLocks noGrp="1"/>
          </p:cNvSpPr>
          <p:nvPr>
            <p:ph type="title"/>
          </p:nvPr>
        </p:nvSpPr>
        <p:spPr/>
        <p:txBody>
          <a:bodyPr/>
          <a:lstStyle/>
          <a:p>
            <a:r>
              <a:rPr lang="en-US" dirty="0"/>
              <a:t>   </a:t>
            </a:r>
          </a:p>
        </p:txBody>
      </p:sp>
      <p:sp>
        <p:nvSpPr>
          <p:cNvPr id="3" name="Text Placeholder 2"/>
          <p:cNvSpPr>
            <a:spLocks noGrp="1"/>
          </p:cNvSpPr>
          <p:nvPr>
            <p:ph type="body" sz="quarter" idx="13"/>
          </p:nvPr>
        </p:nvSpPr>
        <p:spPr>
          <a:xfrm>
            <a:off x="1152423" y="1002001"/>
            <a:ext cx="10574983" cy="2173760"/>
          </a:xfrm>
        </p:spPr>
        <p:txBody>
          <a:bodyPr>
            <a:normAutofit/>
          </a:bodyPr>
          <a:lstStyle/>
          <a:p>
            <a:pPr marL="0" lvl="0" indent="0" algn="ctr" defTabSz="914400" fontAlgn="auto">
              <a:lnSpc>
                <a:spcPct val="110000"/>
              </a:lnSpc>
              <a:spcBef>
                <a:spcPts val="2317"/>
              </a:spcBef>
              <a:spcAft>
                <a:spcPts val="0"/>
              </a:spcAft>
              <a:buClrTx/>
              <a:buSzTx/>
              <a:buNone/>
            </a:pPr>
            <a:r>
              <a:rPr lang="en-US" sz="2000" noProof="0" dirty="0">
                <a:solidFill>
                  <a:srgbClr val="FFFFFF"/>
                </a:solidFill>
                <a:latin typeface="Roboto Slab"/>
                <a:ea typeface="Roboto Slab" pitchFamily="2" charset="0"/>
                <a:cs typeface="Arial" panose="020B0604020202020204" pitchFamily="34" charset="0"/>
              </a:rPr>
              <a:t>“For biology, it's really challenging because…you have to really think about what you write, and you have to really annotate to get the gist of what you write to make it all make sense for you to understand. Then when I do that, it really becomes really easy. </a:t>
            </a:r>
            <a:r>
              <a:rPr lang="en-US" sz="2000" b="1" noProof="0" dirty="0">
                <a:solidFill>
                  <a:srgbClr val="FFFFFF"/>
                </a:solidFill>
                <a:latin typeface="Roboto Slab"/>
                <a:ea typeface="Roboto Slab" pitchFamily="2" charset="0"/>
                <a:cs typeface="Arial" panose="020B0604020202020204" pitchFamily="34" charset="0"/>
              </a:rPr>
              <a:t>Every time I get a test, I know what I'm looking for</a:t>
            </a:r>
            <a:r>
              <a:rPr lang="en-US" sz="2000" noProof="0" dirty="0">
                <a:solidFill>
                  <a:srgbClr val="FFFFFF"/>
                </a:solidFill>
                <a:latin typeface="Roboto Slab"/>
                <a:ea typeface="Roboto Slab" pitchFamily="2" charset="0"/>
                <a:cs typeface="Arial" panose="020B0604020202020204" pitchFamily="34" charset="0"/>
              </a:rPr>
              <a:t>.”</a:t>
            </a:r>
            <a:endParaRPr lang="en-US" sz="1896" noProof="0" dirty="0">
              <a:solidFill>
                <a:srgbClr val="FFFFFF"/>
              </a:solidFill>
              <a:latin typeface="Roboto Slab"/>
              <a:ea typeface="Roboto Slab" pitchFamily="2" charset="0"/>
              <a:cs typeface="Arial" panose="020B0604020202020204" pitchFamily="34" charset="0"/>
            </a:endParaRPr>
          </a:p>
          <a:p>
            <a:pPr marL="0" lvl="0" indent="0" algn="ctr" defTabSz="914400" fontAlgn="auto">
              <a:lnSpc>
                <a:spcPct val="117000"/>
              </a:lnSpc>
              <a:spcBef>
                <a:spcPts val="2317"/>
              </a:spcBef>
              <a:spcAft>
                <a:spcPts val="0"/>
              </a:spcAft>
              <a:buClrTx/>
              <a:buSzTx/>
              <a:buNone/>
            </a:pPr>
            <a:r>
              <a:rPr lang="en-US" sz="1400" noProof="0" dirty="0">
                <a:solidFill>
                  <a:srgbClr val="FFFFFF"/>
                </a:solidFill>
                <a:latin typeface="Roboto Slab"/>
                <a:ea typeface="Roboto" panose="02000000000000000000" pitchFamily="2" charset="0"/>
                <a:cs typeface="Arial" panose="020B0604020202020204" pitchFamily="34" charset="0"/>
              </a:rPr>
              <a:t>—Pre-AP Biology Student from Boca Raton Community School - FL</a:t>
            </a:r>
            <a:endParaRPr lang="en-US" sz="2000" noProof="0" dirty="0">
              <a:solidFill>
                <a:srgbClr val="FFFFFF"/>
              </a:solidFill>
              <a:latin typeface="Roboto Slab"/>
              <a:ea typeface="Roboto" panose="02000000000000000000" pitchFamily="2" charset="0"/>
              <a:cs typeface="Arial" panose="020B0604020202020204" pitchFamily="34" charset="0"/>
            </a:endParaRPr>
          </a:p>
        </p:txBody>
      </p:sp>
      <p:sp>
        <p:nvSpPr>
          <p:cNvPr id="4" name="Text Placeholder 3"/>
          <p:cNvSpPr>
            <a:spLocks noGrp="1"/>
          </p:cNvSpPr>
          <p:nvPr>
            <p:ph type="body" sz="quarter" idx="14"/>
          </p:nvPr>
        </p:nvSpPr>
        <p:spPr>
          <a:xfrm>
            <a:off x="1156941" y="3175765"/>
            <a:ext cx="10561909" cy="1897662"/>
          </a:xfrm>
        </p:spPr>
        <p:txBody>
          <a:bodyPr/>
          <a:lstStyle/>
          <a:p>
            <a:pPr marL="0" lvl="0" indent="0" algn="ctr" defTabSz="914400" fontAlgn="auto">
              <a:lnSpc>
                <a:spcPct val="112000"/>
              </a:lnSpc>
              <a:spcBef>
                <a:spcPts val="2317"/>
              </a:spcBef>
              <a:spcAft>
                <a:spcPts val="0"/>
              </a:spcAft>
              <a:buClrTx/>
              <a:buSzTx/>
              <a:buNone/>
            </a:pPr>
            <a:r>
              <a:rPr lang="en-US" sz="2000" noProof="0" dirty="0">
                <a:solidFill>
                  <a:srgbClr val="FFFFFF"/>
                </a:solidFill>
                <a:latin typeface="Roboto Slab"/>
                <a:ea typeface="Roboto Slab" pitchFamily="2" charset="0"/>
                <a:cs typeface="Arial" panose="020B0604020202020204" pitchFamily="34" charset="0"/>
              </a:rPr>
              <a:t>“It's finally nice to actually enjoy science, like </a:t>
            </a:r>
            <a:r>
              <a:rPr lang="en-US" sz="2000" b="1" noProof="0" dirty="0">
                <a:solidFill>
                  <a:srgbClr val="FFFFFF"/>
                </a:solidFill>
                <a:latin typeface="Roboto Slab"/>
                <a:ea typeface="Roboto Slab" pitchFamily="2" charset="0"/>
                <a:cs typeface="Arial" panose="020B0604020202020204" pitchFamily="34" charset="0"/>
              </a:rPr>
              <a:t>I look forward to my science class</a:t>
            </a:r>
            <a:r>
              <a:rPr lang="en-US" sz="2000" noProof="0" dirty="0">
                <a:solidFill>
                  <a:srgbClr val="FFFFFF"/>
                </a:solidFill>
                <a:latin typeface="Roboto Slab"/>
                <a:ea typeface="Roboto Slab" pitchFamily="2" charset="0"/>
                <a:cs typeface="Arial" panose="020B0604020202020204" pitchFamily="34" charset="0"/>
              </a:rPr>
              <a:t>. In middle school I did not, I was like ‘why do I have to go to science’? In the past I only liked science because my friends were in it, and now I actually like it because I like it.”</a:t>
            </a:r>
          </a:p>
          <a:p>
            <a:pPr marL="0" lvl="0" indent="0" algn="ctr" defTabSz="914400" fontAlgn="auto">
              <a:lnSpc>
                <a:spcPct val="110000"/>
              </a:lnSpc>
              <a:spcBef>
                <a:spcPts val="2317"/>
              </a:spcBef>
              <a:spcAft>
                <a:spcPts val="0"/>
              </a:spcAft>
              <a:buClrTx/>
              <a:buSzTx/>
              <a:buNone/>
            </a:pPr>
            <a:r>
              <a:rPr lang="en-US" sz="1400" noProof="0" dirty="0">
                <a:solidFill>
                  <a:srgbClr val="FFFFFF"/>
                </a:solidFill>
                <a:latin typeface="Roboto Slab"/>
                <a:ea typeface="Roboto Slab" pitchFamily="2" charset="0"/>
                <a:cs typeface="Arial" panose="020B0604020202020204" pitchFamily="34" charset="0"/>
              </a:rPr>
              <a:t>—Pre-AP Biology Student from Marine Creek High School – TX</a:t>
            </a:r>
          </a:p>
        </p:txBody>
      </p:sp>
      <p:sp>
        <p:nvSpPr>
          <p:cNvPr id="6" name="Text Placeholder 5"/>
          <p:cNvSpPr>
            <a:spLocks noGrp="1"/>
          </p:cNvSpPr>
          <p:nvPr>
            <p:ph type="body" sz="quarter" idx="15"/>
          </p:nvPr>
        </p:nvSpPr>
        <p:spPr>
          <a:xfrm>
            <a:off x="1289383" y="5003964"/>
            <a:ext cx="10282748" cy="1743131"/>
          </a:xfrm>
        </p:spPr>
        <p:txBody>
          <a:bodyPr>
            <a:normAutofit/>
          </a:bodyPr>
          <a:lstStyle/>
          <a:p>
            <a:pPr marL="0" lvl="0" indent="0" algn="ctr" defTabSz="914400" fontAlgn="auto">
              <a:lnSpc>
                <a:spcPct val="110000"/>
              </a:lnSpc>
              <a:spcBef>
                <a:spcPts val="2317"/>
              </a:spcBef>
              <a:spcAft>
                <a:spcPts val="0"/>
              </a:spcAft>
              <a:buClrTx/>
              <a:buSzTx/>
              <a:buNone/>
            </a:pPr>
            <a:r>
              <a:rPr lang="en-US" sz="2000" noProof="0" dirty="0">
                <a:solidFill>
                  <a:srgbClr val="FFFFFF"/>
                </a:solidFill>
                <a:latin typeface="Roboto Slab"/>
                <a:cs typeface="Arial" panose="020B0604020202020204" pitchFamily="34" charset="0"/>
              </a:rPr>
              <a:t>“I think that </a:t>
            </a:r>
            <a:r>
              <a:rPr lang="en-US" sz="2000" b="1" noProof="0" dirty="0">
                <a:solidFill>
                  <a:srgbClr val="FFFFFF"/>
                </a:solidFill>
                <a:latin typeface="Roboto Slab"/>
                <a:cs typeface="Arial" panose="020B0604020202020204" pitchFamily="34" charset="0"/>
              </a:rPr>
              <a:t>their evidence-based writing has surpassed my expectations </a:t>
            </a:r>
            <a:r>
              <a:rPr lang="en-US" sz="2000" noProof="0" dirty="0">
                <a:solidFill>
                  <a:srgbClr val="FFFFFF"/>
                </a:solidFill>
                <a:latin typeface="Roboto Slab"/>
                <a:cs typeface="Arial" panose="020B0604020202020204" pitchFamily="34" charset="0"/>
              </a:rPr>
              <a:t>this second semester, because I have a lot of writing samples now, and they're using academic vocabulary.”</a:t>
            </a:r>
          </a:p>
          <a:p>
            <a:pPr marL="0" lvl="0" indent="0" algn="ctr" defTabSz="914400" fontAlgn="auto">
              <a:lnSpc>
                <a:spcPct val="113000"/>
              </a:lnSpc>
              <a:spcBef>
                <a:spcPts val="2317"/>
              </a:spcBef>
              <a:spcAft>
                <a:spcPts val="0"/>
              </a:spcAft>
              <a:buClrTx/>
              <a:buSzTx/>
              <a:buNone/>
            </a:pPr>
            <a:r>
              <a:rPr lang="en-US" sz="1400" noProof="0" dirty="0">
                <a:solidFill>
                  <a:srgbClr val="FFFFFF"/>
                </a:solidFill>
                <a:latin typeface="Roboto Slab"/>
                <a:cs typeface="Arial" panose="020B0604020202020204" pitchFamily="34" charset="0"/>
              </a:rPr>
              <a:t>—Pre-AP Biology Teacher from Bryan High School - TX</a:t>
            </a:r>
          </a:p>
        </p:txBody>
      </p:sp>
    </p:spTree>
    <p:extLst>
      <p:ext uri="{BB962C8B-B14F-4D97-AF65-F5344CB8AC3E}">
        <p14:creationId xmlns:p14="http://schemas.microsoft.com/office/powerpoint/2010/main" val="826570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quot;&quot;"/>
          <p:cNvGrpSpPr/>
          <p:nvPr/>
        </p:nvGrpSpPr>
        <p:grpSpPr>
          <a:xfrm>
            <a:off x="86" y="-2"/>
            <a:ext cx="12841202" cy="7223126"/>
            <a:chOff x="86" y="-2"/>
            <a:chExt cx="12841202" cy="7223126"/>
          </a:xfrm>
        </p:grpSpPr>
        <p:pic>
          <p:nvPicPr>
            <p:cNvPr id="13" name="Picture 12" descr="A photo shows a female teacher standing among four students. Three girls and a boy stand on either side. The teacher is holding a folder in her right hand and looking at the boy and the girl on her right.">
              <a:extLst>
                <a:ext uri="{FF2B5EF4-FFF2-40B4-BE49-F238E27FC236}">
                  <a16:creationId xmlns:a16="http://schemas.microsoft.com/office/drawing/2014/main" id="{45B9570E-128B-F140-B7B3-98259C0B27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 y="-1"/>
              <a:ext cx="12841111" cy="7223125"/>
            </a:xfrm>
            <a:prstGeom prst="rect">
              <a:avLst/>
            </a:prstGeom>
          </p:spPr>
        </p:pic>
        <p:sp>
          <p:nvSpPr>
            <p:cNvPr id="14" name="Rectangle 13" descr="&quot;&quot;">
              <a:extLst>
                <a:ext uri="{FF2B5EF4-FFF2-40B4-BE49-F238E27FC236}">
                  <a16:creationId xmlns:a16="http://schemas.microsoft.com/office/drawing/2014/main" id="{528465CD-FAD4-694B-B106-6958725372C7}"/>
                </a:ext>
              </a:extLst>
            </p:cNvPr>
            <p:cNvSpPr/>
            <p:nvPr/>
          </p:nvSpPr>
          <p:spPr>
            <a:xfrm>
              <a:off x="175" y="-2"/>
              <a:ext cx="12841113"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72835" y="2416625"/>
            <a:ext cx="12515850" cy="724176"/>
          </a:xfrm>
        </p:spPr>
        <p:txBody>
          <a:bodyPr/>
          <a:lstStyle/>
          <a:p>
            <a:pPr algn="ctr"/>
            <a:r>
              <a:rPr lang="en-US" sz="2110" dirty="0">
                <a:solidFill>
                  <a:schemeClr val="bg1"/>
                </a:solidFill>
              </a:rPr>
              <a:t>V</a:t>
            </a:r>
          </a:p>
        </p:txBody>
      </p:sp>
      <p:sp>
        <p:nvSpPr>
          <p:cNvPr id="9" name="Rectangle 8" descr="&quot;&quot;">
            <a:extLst>
              <a:ext uri="{FF2B5EF4-FFF2-40B4-BE49-F238E27FC236}">
                <a16:creationId xmlns:a16="http://schemas.microsoft.com/office/drawing/2014/main" id="{61E5303A-0E43-3946-B19A-DD88BB02B0BE}"/>
              </a:ext>
            </a:extLst>
          </p:cNvPr>
          <p:cNvSpPr/>
          <p:nvPr/>
        </p:nvSpPr>
        <p:spPr>
          <a:xfrm>
            <a:off x="5842159" y="3137647"/>
            <a:ext cx="1155700" cy="96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endParaRPr>
          </a:p>
        </p:txBody>
      </p:sp>
      <p:sp>
        <p:nvSpPr>
          <p:cNvPr id="7" name="Title 6"/>
          <p:cNvSpPr>
            <a:spLocks noGrp="1"/>
          </p:cNvSpPr>
          <p:nvPr>
            <p:ph type="title"/>
          </p:nvPr>
        </p:nvSpPr>
        <p:spPr>
          <a:xfrm>
            <a:off x="33586" y="3235044"/>
            <a:ext cx="12841111" cy="663349"/>
          </a:xfrm>
        </p:spPr>
        <p:txBody>
          <a:bodyPr>
            <a:normAutofit/>
          </a:bodyPr>
          <a:lstStyle/>
          <a:p>
            <a:pPr lvl="0" algn="ctr" defTabSz="914400">
              <a:spcBef>
                <a:spcPts val="0"/>
              </a:spcBef>
            </a:pPr>
            <a:r>
              <a:rPr lang="en-US" sz="3792" b="1" dirty="0">
                <a:solidFill>
                  <a:srgbClr val="FFFFFF"/>
                </a:solidFill>
                <a:latin typeface="Arial" panose="020B0604020202020204" pitchFamily="34" charset="0"/>
                <a:ea typeface="Roboto Slab" pitchFamily="2" charset="0"/>
                <a:cs typeface="Arial" panose="020B0604020202020204" pitchFamily="34" charset="0"/>
              </a:rPr>
              <a:t>Unique School Contexts</a:t>
            </a:r>
            <a:endParaRPr lang="en-US" sz="4213" b="1" dirty="0">
              <a:solidFill>
                <a:srgbClr val="FFFFFF"/>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694569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9620" y="624208"/>
            <a:ext cx="3218930" cy="1203400"/>
          </a:xfrm>
        </p:spPr>
        <p:txBody>
          <a:bodyPr/>
          <a:lstStyle/>
          <a:p>
            <a:r>
              <a:rPr lang="en-US" dirty="0" err="1">
                <a:latin typeface="Arial" panose="020B0604020202020204" pitchFamily="34" charset="0"/>
                <a:cs typeface="Arial" panose="020B0604020202020204" pitchFamily="34" charset="0"/>
              </a:rPr>
              <a:t>SpringBoard</a:t>
            </a:r>
            <a:r>
              <a:rPr lang="en-US" dirty="0">
                <a:latin typeface="Arial" panose="020B0604020202020204" pitchFamily="34" charset="0"/>
                <a:cs typeface="Arial" panose="020B0604020202020204" pitchFamily="34" charset="0"/>
              </a:rPr>
              <a:t> and Pre-AP</a:t>
            </a:r>
          </a:p>
        </p:txBody>
      </p:sp>
      <p:pic>
        <p:nvPicPr>
          <p:cNvPr id="1027" name="Picture 3" descr="&quo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1113" y="1649412"/>
            <a:ext cx="336314" cy="356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quot;&quot;">
            <a:extLst>
              <a:ext uri="{FF2B5EF4-FFF2-40B4-BE49-F238E27FC236}">
                <a16:creationId xmlns:a16="http://schemas.microsoft.com/office/drawing/2014/main" id="{FCFCABC1-CBB9-CC4E-8E94-926330C04D43}"/>
              </a:ext>
            </a:extLst>
          </p:cNvPr>
          <p:cNvPicPr>
            <a:picLocks noChangeAspect="1"/>
          </p:cNvPicPr>
          <p:nvPr/>
        </p:nvPicPr>
        <p:blipFill>
          <a:blip r:embed="rId4"/>
          <a:stretch>
            <a:fillRect/>
          </a:stretch>
        </p:blipFill>
        <p:spPr>
          <a:xfrm>
            <a:off x="8865524" y="1586706"/>
            <a:ext cx="433137" cy="457200"/>
          </a:xfrm>
          <a:prstGeom prst="rect">
            <a:avLst/>
          </a:prstGeom>
        </p:spPr>
      </p:pic>
      <p:pic>
        <p:nvPicPr>
          <p:cNvPr id="19" name="Picture 18" descr="&quot;&quot;">
            <a:extLst>
              <a:ext uri="{FF2B5EF4-FFF2-40B4-BE49-F238E27FC236}">
                <a16:creationId xmlns:a16="http://schemas.microsoft.com/office/drawing/2014/main" id="{06332A03-D7C7-CC41-9371-D752F31440C0}"/>
              </a:ext>
            </a:extLst>
          </p:cNvPr>
          <p:cNvPicPr>
            <a:picLocks noChangeAspect="1"/>
          </p:cNvPicPr>
          <p:nvPr/>
        </p:nvPicPr>
        <p:blipFill>
          <a:blip r:embed="rId5"/>
          <a:stretch>
            <a:fillRect/>
          </a:stretch>
        </p:blipFill>
        <p:spPr>
          <a:xfrm>
            <a:off x="5038903" y="2114057"/>
            <a:ext cx="406400" cy="457200"/>
          </a:xfrm>
          <a:prstGeom prst="rect">
            <a:avLst/>
          </a:prstGeom>
        </p:spPr>
      </p:pic>
      <p:pic>
        <p:nvPicPr>
          <p:cNvPr id="21" name="Picture 20" descr="&quot;&quot;">
            <a:extLst>
              <a:ext uri="{FF2B5EF4-FFF2-40B4-BE49-F238E27FC236}">
                <a16:creationId xmlns:a16="http://schemas.microsoft.com/office/drawing/2014/main" id="{0D395614-9BA2-8946-A80F-4C22DF6BEBE4}"/>
              </a:ext>
            </a:extLst>
          </p:cNvPr>
          <p:cNvPicPr>
            <a:picLocks noChangeAspect="1"/>
          </p:cNvPicPr>
          <p:nvPr/>
        </p:nvPicPr>
        <p:blipFill>
          <a:blip r:embed="rId6"/>
          <a:stretch>
            <a:fillRect/>
          </a:stretch>
        </p:blipFill>
        <p:spPr>
          <a:xfrm>
            <a:off x="8865523" y="2114057"/>
            <a:ext cx="433137" cy="457200"/>
          </a:xfrm>
          <a:prstGeom prst="rect">
            <a:avLst/>
          </a:prstGeom>
        </p:spPr>
      </p:pic>
      <p:pic>
        <p:nvPicPr>
          <p:cNvPr id="23" name="Picture 22" descr="&quot;&quot;">
            <a:extLst>
              <a:ext uri="{FF2B5EF4-FFF2-40B4-BE49-F238E27FC236}">
                <a16:creationId xmlns:a16="http://schemas.microsoft.com/office/drawing/2014/main" id="{80390316-7BE2-FB4F-88F8-62FD88CEAAB1}"/>
              </a:ext>
            </a:extLst>
          </p:cNvPr>
          <p:cNvPicPr>
            <a:picLocks noChangeAspect="1"/>
          </p:cNvPicPr>
          <p:nvPr/>
        </p:nvPicPr>
        <p:blipFill>
          <a:blip r:embed="rId7"/>
          <a:stretch>
            <a:fillRect/>
          </a:stretch>
        </p:blipFill>
        <p:spPr>
          <a:xfrm>
            <a:off x="5045158" y="2702104"/>
            <a:ext cx="457200" cy="457200"/>
          </a:xfrm>
          <a:prstGeom prst="rect">
            <a:avLst/>
          </a:prstGeom>
        </p:spPr>
      </p:pic>
      <p:pic>
        <p:nvPicPr>
          <p:cNvPr id="25" name="Picture 24" descr="&quot;&quot;">
            <a:extLst>
              <a:ext uri="{FF2B5EF4-FFF2-40B4-BE49-F238E27FC236}">
                <a16:creationId xmlns:a16="http://schemas.microsoft.com/office/drawing/2014/main" id="{26CD7943-7276-E147-B981-FE6FDA3FAD69}"/>
              </a:ext>
            </a:extLst>
          </p:cNvPr>
          <p:cNvPicPr>
            <a:picLocks noChangeAspect="1"/>
          </p:cNvPicPr>
          <p:nvPr/>
        </p:nvPicPr>
        <p:blipFill>
          <a:blip r:embed="rId8"/>
          <a:stretch>
            <a:fillRect/>
          </a:stretch>
        </p:blipFill>
        <p:spPr>
          <a:xfrm>
            <a:off x="8823947" y="2726671"/>
            <a:ext cx="457200" cy="457200"/>
          </a:xfrm>
          <a:prstGeom prst="rect">
            <a:avLst/>
          </a:prstGeom>
        </p:spPr>
      </p:pic>
      <p:pic>
        <p:nvPicPr>
          <p:cNvPr id="27" name="Picture 26" descr="&quot;&quot;">
            <a:extLst>
              <a:ext uri="{FF2B5EF4-FFF2-40B4-BE49-F238E27FC236}">
                <a16:creationId xmlns:a16="http://schemas.microsoft.com/office/drawing/2014/main" id="{82DFFE79-30CA-F747-9274-CECE8BC277CC}"/>
              </a:ext>
            </a:extLst>
          </p:cNvPr>
          <p:cNvPicPr>
            <a:picLocks noChangeAspect="1"/>
          </p:cNvPicPr>
          <p:nvPr/>
        </p:nvPicPr>
        <p:blipFill>
          <a:blip r:embed="rId9"/>
          <a:stretch>
            <a:fillRect/>
          </a:stretch>
        </p:blipFill>
        <p:spPr>
          <a:xfrm>
            <a:off x="5069221" y="5376020"/>
            <a:ext cx="409074" cy="457200"/>
          </a:xfrm>
          <a:prstGeom prst="rect">
            <a:avLst/>
          </a:prstGeom>
        </p:spPr>
      </p:pic>
      <p:pic>
        <p:nvPicPr>
          <p:cNvPr id="29" name="Picture 28" descr="&quot;&quot;">
            <a:extLst>
              <a:ext uri="{FF2B5EF4-FFF2-40B4-BE49-F238E27FC236}">
                <a16:creationId xmlns:a16="http://schemas.microsoft.com/office/drawing/2014/main" id="{589E7CF3-058F-6440-A17D-772E0A09306E}"/>
              </a:ext>
            </a:extLst>
          </p:cNvPr>
          <p:cNvPicPr>
            <a:picLocks noChangeAspect="1"/>
          </p:cNvPicPr>
          <p:nvPr/>
        </p:nvPicPr>
        <p:blipFill>
          <a:blip r:embed="rId10"/>
          <a:stretch>
            <a:fillRect/>
          </a:stretch>
        </p:blipFill>
        <p:spPr>
          <a:xfrm>
            <a:off x="8865524" y="5378450"/>
            <a:ext cx="391886" cy="457200"/>
          </a:xfrm>
          <a:prstGeom prst="rect">
            <a:avLst/>
          </a:prstGeom>
        </p:spPr>
      </p:pic>
      <p:graphicFrame>
        <p:nvGraphicFramePr>
          <p:cNvPr id="5" name="Table Placeholder 4" descr="SpringBoard and Pre-AP"/>
          <p:cNvGraphicFramePr>
            <a:graphicFrameLocks noGrp="1"/>
          </p:cNvGraphicFramePr>
          <p:nvPr>
            <p:ph type="tbl" sz="quarter" idx="10"/>
            <p:extLst>
              <p:ext uri="{D42A27DB-BD31-4B8C-83A1-F6EECF244321}">
                <p14:modId xmlns:p14="http://schemas.microsoft.com/office/powerpoint/2010/main" val="2819307915"/>
              </p:ext>
            </p:extLst>
          </p:nvPr>
        </p:nvGraphicFramePr>
        <p:xfrm>
          <a:off x="4959074" y="971550"/>
          <a:ext cx="7347226" cy="5251523"/>
        </p:xfrm>
        <a:graphic>
          <a:graphicData uri="http://schemas.openxmlformats.org/drawingml/2006/table">
            <a:tbl>
              <a:tblPr firstRow="1" bandRow="1">
                <a:tableStyleId>{5C22544A-7EE6-4342-B048-85BDC9FD1C3A}</a:tableStyleId>
              </a:tblPr>
              <a:tblGrid>
                <a:gridCol w="3708676">
                  <a:extLst>
                    <a:ext uri="{9D8B030D-6E8A-4147-A177-3AD203B41FA5}">
                      <a16:colId xmlns:a16="http://schemas.microsoft.com/office/drawing/2014/main" val="20000"/>
                    </a:ext>
                  </a:extLst>
                </a:gridCol>
                <a:gridCol w="3638550">
                  <a:extLst>
                    <a:ext uri="{9D8B030D-6E8A-4147-A177-3AD203B41FA5}">
                      <a16:colId xmlns:a16="http://schemas.microsoft.com/office/drawing/2014/main" val="20001"/>
                    </a:ext>
                  </a:extLst>
                </a:gridCol>
              </a:tblGrid>
              <a:tr h="511883">
                <a:tc>
                  <a:txBody>
                    <a:bodyPr/>
                    <a:lstStyle/>
                    <a:p>
                      <a:pPr marL="548640"/>
                      <a:r>
                        <a:rPr kumimoji="0" lang="en-US" sz="2200" b="1" i="0" u="none" strike="noStrike" kern="1200" cap="none" spc="0" normalizeH="0" baseline="0" noProof="0" dirty="0" err="1">
                          <a:ln>
                            <a:noFill/>
                          </a:ln>
                          <a:solidFill>
                            <a:srgbClr val="006298"/>
                          </a:solidFill>
                          <a:effectLst/>
                          <a:uLnTx/>
                          <a:uFillTx/>
                          <a:latin typeface="+mn-lt"/>
                          <a:ea typeface="+mn-ea"/>
                          <a:cs typeface="+mn-cs"/>
                        </a:rPr>
                        <a:t>SpringBoard</a:t>
                      </a:r>
                      <a:r>
                        <a:rPr kumimoji="0" lang="en-US" sz="2200" b="1" i="0" u="none" strike="noStrike" kern="1200" cap="none" spc="0" normalizeH="0" baseline="0" noProof="0" dirty="0">
                          <a:ln>
                            <a:noFill/>
                          </a:ln>
                          <a:solidFill>
                            <a:srgbClr val="006298"/>
                          </a:solidFill>
                          <a:effectLst/>
                          <a:uLnTx/>
                          <a:uFillTx/>
                          <a:latin typeface="+mn-lt"/>
                          <a:ea typeface="+mn-ea"/>
                          <a:cs typeface="+mn-cs"/>
                        </a:rPr>
                        <a:t> Program</a:t>
                      </a:r>
                      <a:endParaRPr lang="en-US" dirty="0"/>
                    </a:p>
                  </a:txBody>
                  <a:tcPr>
                    <a:lnL w="28575" cap="flat" cmpd="sng" algn="ctr">
                      <a:noFill/>
                      <a:prstDash val="solid"/>
                      <a:round/>
                      <a:headEnd type="none" w="med" len="med"/>
                      <a:tailEnd type="none" w="med" len="med"/>
                    </a:lnL>
                    <a:lnR w="12700" cmpd="sng">
                      <a:noFill/>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40080"/>
                      <a:r>
                        <a:rPr kumimoji="0" lang="en-US" sz="2200" b="1" i="0" u="none" strike="noStrike" kern="1200" cap="none" spc="0" normalizeH="0" baseline="0" noProof="0" dirty="0">
                          <a:ln>
                            <a:noFill/>
                          </a:ln>
                          <a:solidFill>
                            <a:srgbClr val="006298"/>
                          </a:solidFill>
                          <a:effectLst/>
                          <a:uLnTx/>
                          <a:uFillTx/>
                          <a:latin typeface="+mn-lt"/>
                          <a:ea typeface="+mn-ea"/>
                          <a:cs typeface="+mn-cs"/>
                        </a:rPr>
                        <a:t>Pre-AP Program</a:t>
                      </a:r>
                      <a:endParaRPr lang="en-US" dirty="0"/>
                    </a:p>
                  </a:txBody>
                  <a:tcPr>
                    <a:lnL w="12700" cmpd="sng">
                      <a:noFill/>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71297">
                <a:tc>
                  <a:txBody>
                    <a:bodyPr/>
                    <a:lstStyle/>
                    <a:p>
                      <a:pPr marL="548640" marR="0" lvl="0" indent="0" algn="l" defTabSz="9813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E1E1E"/>
                          </a:solidFill>
                          <a:effectLst/>
                          <a:uLnTx/>
                          <a:uFillTx/>
                          <a:latin typeface="+mn-lt"/>
                          <a:ea typeface="+mn-ea"/>
                          <a:cs typeface="+mn-cs"/>
                        </a:rPr>
                        <a:t>Full Curriculum</a:t>
                      </a:r>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40080"/>
                      <a:r>
                        <a:rPr kumimoji="0" lang="en-US" sz="2000" b="0" i="0" u="none" strike="noStrike" kern="1200" cap="none" spc="0" normalizeH="0" baseline="0" noProof="0" dirty="0">
                          <a:ln>
                            <a:noFill/>
                          </a:ln>
                          <a:solidFill>
                            <a:srgbClr val="1E1E1E"/>
                          </a:solidFill>
                          <a:effectLst/>
                          <a:uLnTx/>
                          <a:uFillTx/>
                          <a:latin typeface="+mn-lt"/>
                          <a:ea typeface="+mn-ea"/>
                          <a:cs typeface="+mn-cs"/>
                        </a:rPr>
                        <a:t>Set of courses</a:t>
                      </a:r>
                      <a:endParaRPr lang="en-US" dirty="0"/>
                    </a:p>
                  </a:txBody>
                  <a:tcP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1819">
                <a:tc>
                  <a:txBody>
                    <a:bodyPr/>
                    <a:lstStyle/>
                    <a:p>
                      <a:pPr marL="548640" marR="0" lvl="0" indent="0" algn="l" defTabSz="9813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E1E1E"/>
                          </a:solidFill>
                          <a:effectLst/>
                          <a:uLnTx/>
                          <a:uFillTx/>
                          <a:latin typeface="+mn-lt"/>
                          <a:ea typeface="+mn-ea"/>
                          <a:cs typeface="+mn-cs"/>
                        </a:rPr>
                        <a:t>ELA and Math Only</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40080" marR="0" lvl="0" indent="0" algn="l" defTabSz="98133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E1E1E"/>
                          </a:solidFill>
                          <a:effectLst/>
                          <a:uLnTx/>
                          <a:uFillTx/>
                          <a:latin typeface="+mn-lt"/>
                          <a:ea typeface="+mn-ea"/>
                          <a:cs typeface="+mn-cs"/>
                        </a:rPr>
                        <a:t>All content areas</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2245884">
                <a:tc>
                  <a:txBody>
                    <a:bodyPr/>
                    <a:lstStyle/>
                    <a:p>
                      <a:pPr marL="548640"/>
                      <a:r>
                        <a:rPr kumimoji="0" lang="en-US" sz="2000" b="0" i="0" u="none" strike="noStrike" kern="1200" cap="none" spc="0" normalizeH="0" baseline="0" noProof="0" dirty="0">
                          <a:ln>
                            <a:noFill/>
                          </a:ln>
                          <a:solidFill>
                            <a:srgbClr val="1E1E1E"/>
                          </a:solidFill>
                          <a:effectLst/>
                          <a:uLnTx/>
                          <a:uFillTx/>
                          <a:latin typeface="+mn-lt"/>
                          <a:ea typeface="+mn-ea"/>
                          <a:cs typeface="+mn-cs"/>
                        </a:rPr>
                        <a:t>District-or school-adopted curriculum, which includes comprehensive instructional materials</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40080"/>
                      <a:r>
                        <a:rPr kumimoji="0" lang="en-US" sz="2000" b="0" i="0" u="none" strike="noStrike" kern="1200" cap="none" spc="0" normalizeH="0" baseline="0" noProof="0" dirty="0">
                          <a:ln>
                            <a:noFill/>
                          </a:ln>
                          <a:solidFill>
                            <a:srgbClr val="1E1E1E"/>
                          </a:solidFill>
                          <a:effectLst/>
                          <a:uLnTx/>
                          <a:uFillTx/>
                          <a:latin typeface="+mn-lt"/>
                          <a:ea typeface="+mn-ea"/>
                          <a:cs typeface="+mn-cs"/>
                        </a:rPr>
                        <a:t>Course frameworks with model lessons that provide blueprints for instruction, giving teachers the flexibility to use the instructional resources of their choice</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261426">
                <a:tc>
                  <a:txBody>
                    <a:bodyPr/>
                    <a:lstStyle/>
                    <a:p>
                      <a:pPr marL="548640"/>
                      <a:r>
                        <a:rPr kumimoji="0" lang="en-US" sz="2000" b="0" i="0" u="none" strike="noStrike" kern="1200" cap="none" spc="0" normalizeH="0" baseline="0" noProof="0" dirty="0">
                          <a:ln>
                            <a:noFill/>
                          </a:ln>
                          <a:solidFill>
                            <a:srgbClr val="1E1E1E"/>
                          </a:solidFill>
                          <a:effectLst/>
                          <a:uLnTx/>
                          <a:uFillTx/>
                          <a:latin typeface="+mn-lt"/>
                          <a:ea typeface="+mn-ea"/>
                          <a:cs typeface="+mn-cs"/>
                        </a:rPr>
                        <a:t>No official designation</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640080"/>
                      <a:r>
                        <a:rPr kumimoji="0" lang="en-US" sz="2000" b="0" i="0" u="none" strike="noStrike" kern="1200" cap="none" spc="0" normalizeH="0" baseline="0" noProof="0" dirty="0">
                          <a:ln>
                            <a:noFill/>
                          </a:ln>
                          <a:solidFill>
                            <a:srgbClr val="1E1E1E"/>
                          </a:solidFill>
                          <a:effectLst/>
                          <a:uLnTx/>
                          <a:uFillTx/>
                          <a:latin typeface="+mn-lt"/>
                          <a:ea typeface="+mn-ea"/>
                          <a:cs typeface="+mn-cs"/>
                        </a:rPr>
                        <a:t>Official course designation with inclusion in the Pre-AP Ledger</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3543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9744" y="719458"/>
            <a:ext cx="4082256" cy="1928492"/>
          </a:xfrm>
          <a:noFill/>
          <a:ln w="9525">
            <a:noFill/>
            <a:miter lim="800000"/>
            <a:headEnd/>
            <a:tailEnd/>
          </a:ln>
          <a:effectLst/>
        </p:spPr>
        <p:txBody>
          <a:bodyPr vert="horz" wrap="square" lIns="0" tIns="0" rIns="72000" bIns="0" numCol="1" anchor="t" anchorCtr="0" compatLnSpc="1">
            <a:prstTxWarp prst="textNoShape">
              <a:avLst/>
            </a:prstTxWarp>
          </a:bodyPr>
          <a:lstStyle/>
          <a:p>
            <a:r>
              <a:rPr lang="en-US" sz="3370" dirty="0">
                <a:solidFill>
                  <a:srgbClr val="1E1E1E"/>
                </a:solidFill>
                <a:latin typeface="Arial" panose="020B0604020202020204" pitchFamily="34" charset="0"/>
                <a:cs typeface="Arial" panose="020B0604020202020204" pitchFamily="34" charset="0"/>
              </a:rPr>
              <a:t>Flexibility to Meet Your Students’ Needs</a:t>
            </a:r>
          </a:p>
        </p:txBody>
      </p:sp>
      <p:sp>
        <p:nvSpPr>
          <p:cNvPr id="7" name="Text Placeholder 6"/>
          <p:cNvSpPr>
            <a:spLocks noGrp="1"/>
          </p:cNvSpPr>
          <p:nvPr>
            <p:ph type="body" sz="quarter" idx="13"/>
          </p:nvPr>
        </p:nvSpPr>
        <p:spPr>
          <a:xfrm>
            <a:off x="4933950" y="781050"/>
            <a:ext cx="7048500" cy="1619250"/>
          </a:xfrm>
        </p:spPr>
        <p:txBody>
          <a:bodyPr/>
          <a:lstStyle/>
          <a:p>
            <a:pPr marL="0" lvl="0" indent="0">
              <a:spcBef>
                <a:spcPts val="1685"/>
              </a:spcBef>
              <a:buClr>
                <a:srgbClr val="1E1E1E"/>
              </a:buClr>
              <a:buNone/>
            </a:pPr>
            <a:r>
              <a:rPr lang="en-US" altLang="zh-CN" sz="1685" b="1" dirty="0">
                <a:solidFill>
                  <a:srgbClr val="1E1E1E"/>
                </a:solidFill>
                <a:latin typeface="Arial" panose="020B0604020202020204" pitchFamily="34" charset="0"/>
                <a:cs typeface="Arial" panose="020B0604020202020204" pitchFamily="34" charset="0"/>
              </a:rPr>
              <a:t>Pre-AP course frameworks </a:t>
            </a:r>
            <a:r>
              <a:rPr lang="en-US" altLang="zh-CN" sz="1685" b="1" dirty="0">
                <a:solidFill>
                  <a:srgbClr val="009CDE"/>
                </a:solidFill>
                <a:latin typeface="Arial" panose="020B0604020202020204" pitchFamily="34" charset="0"/>
                <a:cs typeface="Arial" panose="020B0604020202020204" pitchFamily="34" charset="0"/>
              </a:rPr>
              <a:t>are aligned to College and Career Readiness and AP standards.</a:t>
            </a:r>
          </a:p>
          <a:p>
            <a:pPr marL="0" lvl="0" indent="0">
              <a:spcBef>
                <a:spcPts val="1685"/>
              </a:spcBef>
              <a:spcAft>
                <a:spcPts val="1200"/>
              </a:spcAft>
              <a:buClr>
                <a:srgbClr val="1E1E1E"/>
              </a:buClr>
              <a:buNone/>
            </a:pPr>
            <a:r>
              <a:rPr lang="en-US" altLang="zh-CN" sz="1685" b="1" dirty="0">
                <a:solidFill>
                  <a:srgbClr val="1E1E1E"/>
                </a:solidFill>
                <a:latin typeface="Arial" panose="020B0604020202020204" pitchFamily="34" charset="0"/>
                <a:cs typeface="Arial" panose="020B0604020202020204" pitchFamily="34" charset="0"/>
              </a:rPr>
              <a:t>Pre-AP courses </a:t>
            </a:r>
            <a:r>
              <a:rPr lang="en-US" altLang="zh-CN" sz="1685" b="1" dirty="0">
                <a:solidFill>
                  <a:srgbClr val="009CDE"/>
                </a:solidFill>
                <a:latin typeface="Arial" panose="020B0604020202020204" pitchFamily="34" charset="0"/>
                <a:cs typeface="Arial" panose="020B0604020202020204" pitchFamily="34" charset="0"/>
              </a:rPr>
              <a:t>are designed to support student success in PSAT-related assessments, SAT, AP, and other college readiness indicators.</a:t>
            </a:r>
          </a:p>
        </p:txBody>
      </p:sp>
      <p:sp>
        <p:nvSpPr>
          <p:cNvPr id="8" name="Text Placeholder 7"/>
          <p:cNvSpPr>
            <a:spLocks noGrp="1"/>
          </p:cNvSpPr>
          <p:nvPr>
            <p:ph type="body" sz="quarter" idx="14"/>
          </p:nvPr>
        </p:nvSpPr>
        <p:spPr>
          <a:xfrm>
            <a:off x="4933950" y="2476500"/>
            <a:ext cx="7486650" cy="2895600"/>
          </a:xfrm>
        </p:spPr>
        <p:txBody>
          <a:bodyPr/>
          <a:lstStyle/>
          <a:p>
            <a:pPr marL="300952" lvl="0" indent="-300952">
              <a:buClr>
                <a:srgbClr val="009CDE"/>
              </a:buClr>
              <a:buFont typeface="Wingdings" pitchFamily="2" charset="2"/>
              <a:buChar char="§"/>
            </a:pPr>
            <a:r>
              <a:rPr lang="en-US" altLang="zh-CN" sz="1685" dirty="0">
                <a:solidFill>
                  <a:srgbClr val="1E1E1E"/>
                </a:solidFill>
                <a:latin typeface="Arial" panose="020B0604020202020204" pitchFamily="34" charset="0"/>
                <a:cs typeface="Arial" panose="020B0604020202020204" pitchFamily="34" charset="0"/>
              </a:rPr>
              <a:t>Pre-AP doesn’t cover 100% of instructional time.</a:t>
            </a:r>
          </a:p>
          <a:p>
            <a:pPr marL="300952" lvl="0" indent="-300952">
              <a:buClr>
                <a:srgbClr val="009CDE"/>
              </a:buClr>
              <a:buFont typeface="Wingdings" pitchFamily="2" charset="2"/>
              <a:buChar char="§"/>
            </a:pPr>
            <a:r>
              <a:rPr lang="en-US" altLang="zh-CN" sz="1685" dirty="0">
                <a:solidFill>
                  <a:srgbClr val="1E1E1E"/>
                </a:solidFill>
                <a:latin typeface="Arial" panose="020B0604020202020204" pitchFamily="34" charset="0"/>
                <a:cs typeface="Arial" panose="020B0604020202020204" pitchFamily="34" charset="0"/>
              </a:rPr>
              <a:t>Pre-AP courses will address most of your state standards, and we provide standards crosswalks.</a:t>
            </a:r>
          </a:p>
          <a:p>
            <a:pPr marL="300952" lvl="0" indent="-300952">
              <a:buClr>
                <a:srgbClr val="009CDE"/>
              </a:buClr>
              <a:buFont typeface="Wingdings" pitchFamily="2" charset="2"/>
              <a:buChar char="§"/>
            </a:pPr>
            <a:r>
              <a:rPr lang="en-US" altLang="zh-CN" sz="1685" dirty="0">
                <a:solidFill>
                  <a:srgbClr val="1E1E1E"/>
                </a:solidFill>
                <a:latin typeface="Arial" panose="020B0604020202020204" pitchFamily="34" charset="0"/>
                <a:cs typeface="Arial" panose="020B0604020202020204" pitchFamily="34" charset="0"/>
              </a:rPr>
              <a:t>Our program is intentionally flexible and can sit alongside your existing curriculum and allow you to use your local content to address specific state standards not covered in Pre-AP.</a:t>
            </a:r>
          </a:p>
        </p:txBody>
      </p:sp>
    </p:spTree>
    <p:extLst>
      <p:ext uri="{BB962C8B-B14F-4D97-AF65-F5344CB8AC3E}">
        <p14:creationId xmlns:p14="http://schemas.microsoft.com/office/powerpoint/2010/main" val="4146436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B01ACFD-967F-F64C-9DD9-5E109BEF8769}"/>
              </a:ext>
            </a:extLst>
          </p:cNvPr>
          <p:cNvSpPr>
            <a:spLocks noGrp="1"/>
          </p:cNvSpPr>
          <p:nvPr>
            <p:ph idx="1"/>
          </p:nvPr>
        </p:nvSpPr>
        <p:spPr>
          <a:xfrm>
            <a:off x="5027691" y="1810512"/>
            <a:ext cx="7330688" cy="4308555"/>
          </a:xfrm>
        </p:spPr>
        <p:txBody>
          <a:bodyPr/>
          <a:lstStyle/>
          <a:p>
            <a:pPr>
              <a:buClr>
                <a:schemeClr val="accent3"/>
              </a:buClr>
              <a:buSzPct val="133000"/>
            </a:pPr>
            <a:r>
              <a:rPr lang="en-US" dirty="0"/>
              <a:t>Offer </a:t>
            </a:r>
            <a:r>
              <a:rPr lang="en-US" sz="1690" dirty="0"/>
              <a:t>at middle school only if those courses are </a:t>
            </a:r>
            <a:r>
              <a:rPr lang="en-US" sz="1690" b="1" dirty="0"/>
              <a:t>intended to meet high-school level standards</a:t>
            </a:r>
          </a:p>
          <a:p>
            <a:pPr>
              <a:buClr>
                <a:schemeClr val="accent3"/>
              </a:buClr>
              <a:buSzPct val="133000"/>
            </a:pPr>
            <a:r>
              <a:rPr lang="en-US" dirty="0"/>
              <a:t>Additional requirements for account creation for students under 13</a:t>
            </a:r>
          </a:p>
        </p:txBody>
      </p:sp>
      <p:sp>
        <p:nvSpPr>
          <p:cNvPr id="3" name="Text Placeholder 2">
            <a:extLst>
              <a:ext uri="{FF2B5EF4-FFF2-40B4-BE49-F238E27FC236}">
                <a16:creationId xmlns:a16="http://schemas.microsoft.com/office/drawing/2014/main" id="{EB05E8D6-E41A-554C-BC9C-D35BACB5BFF0}"/>
              </a:ext>
            </a:extLst>
          </p:cNvPr>
          <p:cNvSpPr>
            <a:spLocks noGrp="1"/>
          </p:cNvSpPr>
          <p:nvPr>
            <p:ph type="body" sz="quarter" idx="13"/>
          </p:nvPr>
        </p:nvSpPr>
        <p:spPr>
          <a:xfrm>
            <a:off x="375445" y="1782373"/>
            <a:ext cx="4057142" cy="784830"/>
          </a:xfrm>
        </p:spPr>
        <p:txBody>
          <a:bodyPr/>
          <a:lstStyle/>
          <a:p>
            <a:r>
              <a:rPr lang="en-US" dirty="0"/>
              <a:t>Pre-AP is designed to provide </a:t>
            </a:r>
            <a:br>
              <a:rPr lang="en-US" dirty="0"/>
            </a:br>
            <a:r>
              <a:rPr lang="en-US" dirty="0"/>
              <a:t>grade-level coursework based on high school content, skills, </a:t>
            </a:r>
            <a:br>
              <a:rPr lang="en-US" dirty="0"/>
            </a:br>
            <a:r>
              <a:rPr lang="en-US" dirty="0"/>
              <a:t>and expectations.</a:t>
            </a:r>
          </a:p>
        </p:txBody>
      </p:sp>
      <p:sp>
        <p:nvSpPr>
          <p:cNvPr id="4" name="Text Placeholder 3">
            <a:extLst>
              <a:ext uri="{FF2B5EF4-FFF2-40B4-BE49-F238E27FC236}">
                <a16:creationId xmlns:a16="http://schemas.microsoft.com/office/drawing/2014/main" id="{2F1F07B4-E7C7-6245-B4D4-3018AB377E65}"/>
              </a:ext>
            </a:extLst>
          </p:cNvPr>
          <p:cNvSpPr>
            <a:spLocks noGrp="1"/>
          </p:cNvSpPr>
          <p:nvPr>
            <p:ph type="body" sz="quarter" idx="14"/>
          </p:nvPr>
        </p:nvSpPr>
        <p:spPr>
          <a:xfrm>
            <a:off x="375444" y="566928"/>
            <a:ext cx="4057142" cy="1215445"/>
          </a:xfrm>
        </p:spPr>
        <p:txBody>
          <a:bodyPr/>
          <a:lstStyle/>
          <a:p>
            <a:r>
              <a:rPr lang="en-US" dirty="0"/>
              <a:t>Pre-AP at </a:t>
            </a:r>
            <a:br>
              <a:rPr lang="en-US" dirty="0"/>
            </a:br>
            <a:r>
              <a:rPr lang="en-US" dirty="0"/>
              <a:t>Middle School</a:t>
            </a:r>
          </a:p>
        </p:txBody>
      </p:sp>
    </p:spTree>
    <p:extLst>
      <p:ext uri="{BB962C8B-B14F-4D97-AF65-F5344CB8AC3E}">
        <p14:creationId xmlns:p14="http://schemas.microsoft.com/office/powerpoint/2010/main" val="2522828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quot;&quot;"/>
          <p:cNvGrpSpPr/>
          <p:nvPr/>
        </p:nvGrpSpPr>
        <p:grpSpPr>
          <a:xfrm>
            <a:off x="86" y="-2"/>
            <a:ext cx="12841202" cy="7223126"/>
            <a:chOff x="86" y="-2"/>
            <a:chExt cx="12841202" cy="7223126"/>
          </a:xfrm>
        </p:grpSpPr>
        <p:pic>
          <p:nvPicPr>
            <p:cNvPr id="13" name="Picture 12" descr="A photo shows a female teacher standing among four students. Three girls and a boy, stand on either side. The teacher is holding a folder in her right hand and looking at the boy and the girl on her right.">
              <a:extLst>
                <a:ext uri="{FF2B5EF4-FFF2-40B4-BE49-F238E27FC236}">
                  <a16:creationId xmlns:a16="http://schemas.microsoft.com/office/drawing/2014/main" id="{45B9570E-128B-F140-B7B3-98259C0B27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6" y="-1"/>
              <a:ext cx="12841111" cy="7223125"/>
            </a:xfrm>
            <a:prstGeom prst="rect">
              <a:avLst/>
            </a:prstGeom>
          </p:spPr>
        </p:pic>
        <p:sp>
          <p:nvSpPr>
            <p:cNvPr id="14" name="Rectangle 13" descr="&quot;&quot;">
              <a:extLst>
                <a:ext uri="{FF2B5EF4-FFF2-40B4-BE49-F238E27FC236}">
                  <a16:creationId xmlns:a16="http://schemas.microsoft.com/office/drawing/2014/main" id="{528465CD-FAD4-694B-B106-6958725372C7}"/>
                </a:ext>
              </a:extLst>
            </p:cNvPr>
            <p:cNvSpPr/>
            <p:nvPr/>
          </p:nvSpPr>
          <p:spPr>
            <a:xfrm>
              <a:off x="175" y="-2"/>
              <a:ext cx="12841113" cy="7223125"/>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172835" y="2416625"/>
            <a:ext cx="12515850" cy="724176"/>
          </a:xfrm>
        </p:spPr>
        <p:txBody>
          <a:bodyPr/>
          <a:lstStyle/>
          <a:p>
            <a:pPr algn="ctr"/>
            <a:r>
              <a:rPr lang="en-US" sz="2110" dirty="0">
                <a:solidFill>
                  <a:schemeClr val="bg1"/>
                </a:solidFill>
              </a:rPr>
              <a:t>V</a:t>
            </a:r>
          </a:p>
        </p:txBody>
      </p:sp>
      <p:sp>
        <p:nvSpPr>
          <p:cNvPr id="9" name="Rectangle 8" descr="&quot;&quot;">
            <a:extLst>
              <a:ext uri="{FF2B5EF4-FFF2-40B4-BE49-F238E27FC236}">
                <a16:creationId xmlns:a16="http://schemas.microsoft.com/office/drawing/2014/main" id="{61E5303A-0E43-3946-B19A-DD88BB02B0BE}"/>
              </a:ext>
            </a:extLst>
          </p:cNvPr>
          <p:cNvSpPr/>
          <p:nvPr/>
        </p:nvSpPr>
        <p:spPr>
          <a:xfrm>
            <a:off x="5842159" y="3137647"/>
            <a:ext cx="1155700" cy="963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endParaRPr>
          </a:p>
        </p:txBody>
      </p:sp>
      <p:sp>
        <p:nvSpPr>
          <p:cNvPr id="7" name="Title 6"/>
          <p:cNvSpPr>
            <a:spLocks noGrp="1"/>
          </p:cNvSpPr>
          <p:nvPr>
            <p:ph type="title"/>
          </p:nvPr>
        </p:nvSpPr>
        <p:spPr>
          <a:xfrm>
            <a:off x="33586" y="3235044"/>
            <a:ext cx="12841111" cy="663349"/>
          </a:xfrm>
        </p:spPr>
        <p:txBody>
          <a:bodyPr>
            <a:normAutofit/>
          </a:bodyPr>
          <a:lstStyle/>
          <a:p>
            <a:pPr lvl="0" algn="ctr" defTabSz="914400">
              <a:spcBef>
                <a:spcPts val="0"/>
              </a:spcBef>
            </a:pPr>
            <a:r>
              <a:rPr lang="en-US" sz="3792" b="1" dirty="0">
                <a:solidFill>
                  <a:srgbClr val="FFFFFF"/>
                </a:solidFill>
                <a:latin typeface="Arial" panose="020B0604020202020204" pitchFamily="34" charset="0"/>
                <a:ea typeface="Roboto Slab" pitchFamily="2" charset="0"/>
                <a:cs typeface="Arial" panose="020B0604020202020204" pitchFamily="34" charset="0"/>
              </a:rPr>
              <a:t>Pre-AP Next Steps</a:t>
            </a:r>
            <a:endParaRPr lang="en-US" sz="4213" b="1" dirty="0">
              <a:solidFill>
                <a:srgbClr val="FFFFFF"/>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3437678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Recommendations for Beginning Pre-AP</a:t>
            </a:r>
          </a:p>
        </p:txBody>
      </p:sp>
      <p:sp>
        <p:nvSpPr>
          <p:cNvPr id="3" name="Text Placeholder 2"/>
          <p:cNvSpPr>
            <a:spLocks noGrp="1"/>
          </p:cNvSpPr>
          <p:nvPr>
            <p:ph type="body" sz="quarter" idx="10"/>
          </p:nvPr>
        </p:nvSpPr>
        <p:spPr>
          <a:xfrm>
            <a:off x="390525" y="1590675"/>
            <a:ext cx="1438651" cy="1382781"/>
          </a:xfrm>
        </p:spPr>
        <p:txBody>
          <a:bodyPr/>
          <a:lstStyle/>
          <a:p>
            <a:pPr marL="0" lvl="0" indent="0" defTabSz="914400" fontAlgn="auto">
              <a:spcBef>
                <a:spcPts val="0"/>
              </a:spcBef>
              <a:spcAft>
                <a:spcPts val="0"/>
              </a:spcAft>
              <a:buClrTx/>
              <a:buSzTx/>
              <a:buNone/>
            </a:pPr>
            <a:r>
              <a:rPr lang="en-US" sz="4600" b="1" noProof="0" dirty="0">
                <a:solidFill>
                  <a:srgbClr val="006298">
                    <a:lumMod val="40000"/>
                    <a:lumOff val="60000"/>
                  </a:srgbClr>
                </a:solidFill>
                <a:latin typeface="Arial" panose="020B0604020202020204" pitchFamily="34" charset="0"/>
                <a:cs typeface="Arial" panose="020B0604020202020204" pitchFamily="34" charset="0"/>
              </a:rPr>
              <a:t>1</a:t>
            </a:r>
          </a:p>
        </p:txBody>
      </p:sp>
      <p:cxnSp>
        <p:nvCxnSpPr>
          <p:cNvPr id="20" name="Straight Connector 19" descr="&quot;&quot;"/>
          <p:cNvCxnSpPr/>
          <p:nvPr/>
        </p:nvCxnSpPr>
        <p:spPr>
          <a:xfrm>
            <a:off x="495139" y="2395770"/>
            <a:ext cx="237439" cy="0"/>
          </a:xfrm>
          <a:prstGeom prst="line">
            <a:avLst/>
          </a:prstGeom>
          <a:ln w="38100">
            <a:solidFill>
              <a:schemeClr val="accent3">
                <a:lumMod val="40000"/>
                <a:lumOff val="60000"/>
              </a:schemeClr>
            </a:solidFill>
          </a:ln>
        </p:spPr>
        <p:style>
          <a:lnRef idx="1">
            <a:schemeClr val="accent3"/>
          </a:lnRef>
          <a:fillRef idx="0">
            <a:schemeClr val="accent3"/>
          </a:fillRef>
          <a:effectRef idx="0">
            <a:schemeClr val="accent3"/>
          </a:effectRef>
          <a:fontRef idx="minor">
            <a:schemeClr val="tx1"/>
          </a:fontRef>
        </p:style>
      </p:cxnSp>
      <p:sp>
        <p:nvSpPr>
          <p:cNvPr id="4" name="Text Placeholder 3"/>
          <p:cNvSpPr>
            <a:spLocks noGrp="1"/>
          </p:cNvSpPr>
          <p:nvPr>
            <p:ph type="body" sz="quarter" idx="11"/>
          </p:nvPr>
        </p:nvSpPr>
        <p:spPr>
          <a:xfrm>
            <a:off x="428625" y="2476501"/>
            <a:ext cx="2171700" cy="974010"/>
          </a:xfrm>
        </p:spPr>
        <p:txBody>
          <a:bodyPr/>
          <a:lstStyle/>
          <a:p>
            <a:pPr marL="0" lvl="0" indent="0"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Build Consensus</a:t>
            </a:r>
          </a:p>
        </p:txBody>
      </p:sp>
      <p:sp>
        <p:nvSpPr>
          <p:cNvPr id="5" name="Text Placeholder 4"/>
          <p:cNvSpPr>
            <a:spLocks noGrp="1"/>
          </p:cNvSpPr>
          <p:nvPr>
            <p:ph type="body" sz="quarter" idx="12"/>
          </p:nvPr>
        </p:nvSpPr>
        <p:spPr>
          <a:xfrm>
            <a:off x="390525" y="3990975"/>
            <a:ext cx="2666314" cy="2466976"/>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Share the course guides  with instructional leads.</a:t>
            </a:r>
          </a:p>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Consider hosting a </a:t>
            </a:r>
            <a:r>
              <a:rPr lang="en-US" sz="1400" noProof="0" dirty="0">
                <a:solidFill>
                  <a:srgbClr val="1E1E1E"/>
                </a:solidFill>
                <a:latin typeface="Arial" panose="020B0604020202020204" pitchFamily="34" charset="0"/>
                <a:cs typeface="Arial" panose="020B0604020202020204" pitchFamily="34" charset="0"/>
                <a:hlinkClick r:id="rId3" tooltip="[Opens in New Window] "/>
              </a:rPr>
              <a:t>Pre-AP Readiness Workshop</a:t>
            </a:r>
            <a:r>
              <a:rPr lang="en-US" sz="1400" noProof="0" dirty="0">
                <a:solidFill>
                  <a:srgbClr val="1E1E1E"/>
                </a:solidFill>
                <a:latin typeface="Arial" panose="020B0604020202020204" pitchFamily="34" charset="0"/>
                <a:cs typeface="Arial" panose="020B0604020202020204" pitchFamily="34" charset="0"/>
              </a:rPr>
              <a:t> to better understand the foundational elements of Pre-AP.</a:t>
            </a:r>
          </a:p>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Discuss program commitments with leadership team.</a:t>
            </a:r>
          </a:p>
        </p:txBody>
      </p:sp>
      <p:sp>
        <p:nvSpPr>
          <p:cNvPr id="6" name="Text Placeholder 5"/>
          <p:cNvSpPr>
            <a:spLocks noGrp="1"/>
          </p:cNvSpPr>
          <p:nvPr>
            <p:ph type="body" sz="quarter" idx="13"/>
          </p:nvPr>
        </p:nvSpPr>
        <p:spPr>
          <a:xfrm>
            <a:off x="3533775" y="1588474"/>
            <a:ext cx="1085850" cy="831729"/>
          </a:xfrm>
        </p:spPr>
        <p:txBody>
          <a:bodyPr/>
          <a:lstStyle/>
          <a:p>
            <a:pPr marL="0" lvl="0" indent="0" defTabSz="914400" fontAlgn="auto">
              <a:spcBef>
                <a:spcPts val="0"/>
              </a:spcBef>
              <a:spcAft>
                <a:spcPts val="0"/>
              </a:spcAft>
              <a:buClrTx/>
              <a:buSzTx/>
              <a:buNone/>
            </a:pPr>
            <a:r>
              <a:rPr lang="en-US" sz="4600" b="1" noProof="0" dirty="0">
                <a:solidFill>
                  <a:srgbClr val="006298">
                    <a:lumMod val="60000"/>
                    <a:lumOff val="40000"/>
                  </a:srgbClr>
                </a:solidFill>
                <a:latin typeface="Arial" panose="020B0604020202020204" pitchFamily="34" charset="0"/>
                <a:cs typeface="Arial" panose="020B0604020202020204" pitchFamily="34" charset="0"/>
              </a:rPr>
              <a:t>2</a:t>
            </a:r>
          </a:p>
        </p:txBody>
      </p:sp>
      <p:cxnSp>
        <p:nvCxnSpPr>
          <p:cNvPr id="33" name="Straight Connector 32" descr="&quot;&quot;"/>
          <p:cNvCxnSpPr/>
          <p:nvPr/>
        </p:nvCxnSpPr>
        <p:spPr>
          <a:xfrm>
            <a:off x="3637491" y="2395770"/>
            <a:ext cx="286221" cy="0"/>
          </a:xfrm>
          <a:prstGeom prst="line">
            <a:avLst/>
          </a:prstGeom>
          <a:ln w="38100">
            <a:solidFill>
              <a:schemeClr val="accent3">
                <a:lumMod val="60000"/>
                <a:lumOff val="40000"/>
              </a:schemeClr>
            </a:solidFill>
          </a:ln>
        </p:spPr>
        <p:style>
          <a:lnRef idx="1">
            <a:schemeClr val="accent3"/>
          </a:lnRef>
          <a:fillRef idx="0">
            <a:schemeClr val="accent3"/>
          </a:fillRef>
          <a:effectRef idx="0">
            <a:schemeClr val="accent3"/>
          </a:effectRef>
          <a:fontRef idx="minor">
            <a:schemeClr val="tx1"/>
          </a:fontRef>
        </p:style>
      </p:cxnSp>
      <p:sp>
        <p:nvSpPr>
          <p:cNvPr id="7" name="Text Placeholder 6"/>
          <p:cNvSpPr>
            <a:spLocks noGrp="1"/>
          </p:cNvSpPr>
          <p:nvPr>
            <p:ph type="body" sz="quarter" idx="14"/>
          </p:nvPr>
        </p:nvSpPr>
        <p:spPr>
          <a:xfrm>
            <a:off x="3516859" y="2469573"/>
            <a:ext cx="2331491" cy="961887"/>
          </a:xfrm>
        </p:spPr>
        <p:txBody>
          <a:bodyPr/>
          <a:lstStyle/>
          <a:p>
            <a:pPr marL="0" lvl="0" indent="0"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Create Your Pre-AP Team</a:t>
            </a:r>
          </a:p>
        </p:txBody>
      </p:sp>
      <p:sp>
        <p:nvSpPr>
          <p:cNvPr id="8" name="Text Placeholder 7"/>
          <p:cNvSpPr>
            <a:spLocks noGrp="1"/>
          </p:cNvSpPr>
          <p:nvPr>
            <p:ph type="body" sz="quarter" idx="15"/>
          </p:nvPr>
        </p:nvSpPr>
        <p:spPr>
          <a:xfrm>
            <a:off x="3471490" y="3990976"/>
            <a:ext cx="2678441" cy="1205000"/>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Determine who will be your Pre-AP coordinator and Pre-AP Course Audit administrator.</a:t>
            </a:r>
          </a:p>
        </p:txBody>
      </p:sp>
      <p:sp>
        <p:nvSpPr>
          <p:cNvPr id="9" name="Text Placeholder 8"/>
          <p:cNvSpPr>
            <a:spLocks noGrp="1"/>
          </p:cNvSpPr>
          <p:nvPr>
            <p:ph type="body" sz="quarter" idx="16"/>
          </p:nvPr>
        </p:nvSpPr>
        <p:spPr>
          <a:xfrm>
            <a:off x="6616146" y="1593410"/>
            <a:ext cx="987004" cy="796018"/>
          </a:xfrm>
        </p:spPr>
        <p:txBody>
          <a:bodyPr/>
          <a:lstStyle/>
          <a:p>
            <a:pPr marL="0" lvl="0" indent="0" defTabSz="914400" fontAlgn="auto">
              <a:spcBef>
                <a:spcPts val="0"/>
              </a:spcBef>
              <a:spcAft>
                <a:spcPts val="0"/>
              </a:spcAft>
              <a:buClrTx/>
              <a:buSzTx/>
              <a:buNone/>
            </a:pPr>
            <a:r>
              <a:rPr lang="en-US" sz="4600" b="1" noProof="0" dirty="0">
                <a:solidFill>
                  <a:srgbClr val="006298"/>
                </a:solidFill>
                <a:latin typeface="Arial" panose="020B0604020202020204" pitchFamily="34" charset="0"/>
                <a:cs typeface="Arial" panose="020B0604020202020204" pitchFamily="34" charset="0"/>
              </a:rPr>
              <a:t>3</a:t>
            </a:r>
          </a:p>
        </p:txBody>
      </p:sp>
      <p:cxnSp>
        <p:nvCxnSpPr>
          <p:cNvPr id="34" name="Straight Connector 33" descr="&quot;&quot;"/>
          <p:cNvCxnSpPr/>
          <p:nvPr/>
        </p:nvCxnSpPr>
        <p:spPr>
          <a:xfrm>
            <a:off x="6713488" y="2395770"/>
            <a:ext cx="286221" cy="0"/>
          </a:xfrm>
          <a:prstGeom prst="line">
            <a:avLst/>
          </a:prstGeom>
          <a:ln w="38100">
            <a:solidFill>
              <a:schemeClr val="accent3"/>
            </a:solidFill>
          </a:ln>
        </p:spPr>
        <p:style>
          <a:lnRef idx="1">
            <a:schemeClr val="accent3"/>
          </a:lnRef>
          <a:fillRef idx="0">
            <a:schemeClr val="accent3"/>
          </a:fillRef>
          <a:effectRef idx="0">
            <a:schemeClr val="accent3"/>
          </a:effectRef>
          <a:fontRef idx="minor">
            <a:schemeClr val="tx1"/>
          </a:fontRef>
        </p:style>
      </p:cxnSp>
      <p:sp>
        <p:nvSpPr>
          <p:cNvPr id="10" name="Text Placeholder 9"/>
          <p:cNvSpPr>
            <a:spLocks noGrp="1"/>
          </p:cNvSpPr>
          <p:nvPr>
            <p:ph type="body" sz="quarter" idx="17"/>
          </p:nvPr>
        </p:nvSpPr>
        <p:spPr>
          <a:xfrm>
            <a:off x="6607415" y="2473555"/>
            <a:ext cx="2272816" cy="1503786"/>
          </a:xfrm>
        </p:spPr>
        <p:txBody>
          <a:bodyPr>
            <a:normAutofit/>
          </a:bodyPr>
          <a:lstStyle/>
          <a:p>
            <a:pPr marL="0" lvl="0" indent="0"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Encourage Teacher Preparation</a:t>
            </a:r>
          </a:p>
        </p:txBody>
      </p:sp>
      <p:sp>
        <p:nvSpPr>
          <p:cNvPr id="11" name="Text Placeholder 10"/>
          <p:cNvSpPr>
            <a:spLocks noGrp="1"/>
          </p:cNvSpPr>
          <p:nvPr>
            <p:ph type="body" sz="quarter" idx="18"/>
          </p:nvPr>
        </p:nvSpPr>
        <p:spPr>
          <a:xfrm>
            <a:off x="6548314" y="3996085"/>
            <a:ext cx="2688363" cy="2194320"/>
          </a:xfrm>
        </p:spPr>
        <p:txBody>
          <a:bodyPr>
            <a:normAutofit/>
          </a:bodyPr>
          <a:lstStyle/>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Schedule planning time with teachers to review course frameworks within and across grades and subjects.</a:t>
            </a:r>
          </a:p>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Review the current curriculum with teachers and let them know they’ll still need it: Pre-AP is not a curriculum.</a:t>
            </a:r>
          </a:p>
        </p:txBody>
      </p:sp>
      <p:sp>
        <p:nvSpPr>
          <p:cNvPr id="12" name="Text Placeholder 11"/>
          <p:cNvSpPr>
            <a:spLocks noGrp="1"/>
          </p:cNvSpPr>
          <p:nvPr>
            <p:ph type="body" sz="quarter" idx="19"/>
          </p:nvPr>
        </p:nvSpPr>
        <p:spPr>
          <a:xfrm>
            <a:off x="9707246" y="1588353"/>
            <a:ext cx="1125854" cy="800100"/>
          </a:xfrm>
        </p:spPr>
        <p:txBody>
          <a:bodyPr/>
          <a:lstStyle/>
          <a:p>
            <a:pPr marL="0" lvl="0" indent="0" defTabSz="914400" fontAlgn="auto">
              <a:spcBef>
                <a:spcPts val="0"/>
              </a:spcBef>
              <a:spcAft>
                <a:spcPts val="0"/>
              </a:spcAft>
              <a:buClrTx/>
              <a:buSzTx/>
              <a:buNone/>
            </a:pPr>
            <a:r>
              <a:rPr lang="en-US" sz="4600" b="1" noProof="0" dirty="0">
                <a:solidFill>
                  <a:srgbClr val="006298">
                    <a:lumMod val="75000"/>
                  </a:srgbClr>
                </a:solidFill>
                <a:latin typeface="Arial" panose="020B0604020202020204" pitchFamily="34" charset="0"/>
                <a:cs typeface="Arial" panose="020B0604020202020204" pitchFamily="34" charset="0"/>
              </a:rPr>
              <a:t>4</a:t>
            </a:r>
          </a:p>
        </p:txBody>
      </p:sp>
      <p:cxnSp>
        <p:nvCxnSpPr>
          <p:cNvPr id="35" name="Straight Connector 34" descr="&quot;&quot;"/>
          <p:cNvCxnSpPr/>
          <p:nvPr/>
        </p:nvCxnSpPr>
        <p:spPr>
          <a:xfrm>
            <a:off x="9790891" y="2395770"/>
            <a:ext cx="313230" cy="0"/>
          </a:xfrm>
          <a:prstGeom prst="line">
            <a:avLst/>
          </a:prstGeom>
          <a:ln w="3810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sp>
        <p:nvSpPr>
          <p:cNvPr id="13" name="Text Placeholder 12"/>
          <p:cNvSpPr>
            <a:spLocks noGrp="1"/>
          </p:cNvSpPr>
          <p:nvPr>
            <p:ph type="body" sz="quarter" idx="20"/>
          </p:nvPr>
        </p:nvSpPr>
        <p:spPr>
          <a:xfrm>
            <a:off x="9753600" y="2463800"/>
            <a:ext cx="2933700" cy="1143000"/>
          </a:xfrm>
        </p:spPr>
        <p:txBody>
          <a:bodyPr>
            <a:normAutofit/>
          </a:bodyPr>
          <a:lstStyle/>
          <a:p>
            <a:pPr marL="0" lvl="0" indent="0"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Family Communication</a:t>
            </a:r>
          </a:p>
        </p:txBody>
      </p:sp>
      <p:sp>
        <p:nvSpPr>
          <p:cNvPr id="14" name="Text Placeholder 13"/>
          <p:cNvSpPr>
            <a:spLocks noGrp="1"/>
          </p:cNvSpPr>
          <p:nvPr>
            <p:ph type="body" sz="quarter" idx="21"/>
          </p:nvPr>
        </p:nvSpPr>
        <p:spPr>
          <a:xfrm>
            <a:off x="9702800" y="3990975"/>
            <a:ext cx="2600325" cy="1828800"/>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sz="1400" noProof="0" dirty="0">
                <a:solidFill>
                  <a:srgbClr val="1E1E1E"/>
                </a:solidFill>
                <a:latin typeface="Arial" panose="020B0604020202020204" pitchFamily="34" charset="0"/>
                <a:cs typeface="Arial" panose="020B0604020202020204" pitchFamily="34" charset="0"/>
              </a:rPr>
              <a:t>Ensure counselors understand the program commitments and what will change for students, so they can answer questions from students and parents.</a:t>
            </a:r>
          </a:p>
        </p:txBody>
      </p:sp>
    </p:spTree>
    <p:extLst>
      <p:ext uri="{BB962C8B-B14F-4D97-AF65-F5344CB8AC3E}">
        <p14:creationId xmlns:p14="http://schemas.microsoft.com/office/powerpoint/2010/main" val="1390600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6">
            <a:extLst>
              <a:ext uri="{FF2B5EF4-FFF2-40B4-BE49-F238E27FC236}">
                <a16:creationId xmlns:a16="http://schemas.microsoft.com/office/drawing/2014/main" id="{FFCD8AE9-CEF8-A740-ADC1-44ADF23E39A2}"/>
              </a:ext>
            </a:extLst>
          </p:cNvPr>
          <p:cNvSpPr txBox="1">
            <a:spLocks/>
          </p:cNvSpPr>
          <p:nvPr/>
        </p:nvSpPr>
        <p:spPr>
          <a:xfrm>
            <a:off x="376757" y="5017141"/>
            <a:ext cx="3940362" cy="870238"/>
          </a:xfrm>
          <a:prstGeom prst="rect">
            <a:avLst/>
          </a:prstGeom>
        </p:spPr>
        <p:txBody>
          <a:bodyPr lIns="0" tIns="0" rIns="0" bIns="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71C5E8"/>
              </a:buClr>
              <a:buNone/>
            </a:pPr>
            <a:r>
              <a:rPr lang="en-US" sz="2106" b="1" dirty="0">
                <a:solidFill>
                  <a:schemeClr val="accent4"/>
                </a:solidFill>
                <a:latin typeface="Roboto" panose="02000000000000000000" pitchFamily="2" charset="0"/>
                <a:ea typeface="Roboto" panose="02000000000000000000" pitchFamily="2" charset="0"/>
                <a:hlinkClick r:id="rId3">
                  <a:extLst>
                    <a:ext uri="{A12FA001-AC4F-418D-AE19-62706E023703}">
                      <ahyp:hlinkClr xmlns:ahyp="http://schemas.microsoft.com/office/drawing/2018/hyperlinkcolor" val="tx"/>
                    </a:ext>
                  </a:extLst>
                </a:hlinkClick>
              </a:rPr>
              <a:t>preap@</a:t>
            </a:r>
            <a:r>
              <a:rPr lang="en-US" sz="2106" b="1" dirty="0">
                <a:solidFill>
                  <a:schemeClr val="accent4"/>
                </a:solidFill>
                <a:latin typeface="Roboto" panose="02000000000000000000" pitchFamily="2" charset="0"/>
                <a:ea typeface="Roboto" panose="02000000000000000000" pitchFamily="2" charset="0"/>
                <a:hlinkClick r:id="rId4">
                  <a:extLst>
                    <a:ext uri="{A12FA001-AC4F-418D-AE19-62706E023703}">
                      <ahyp:hlinkClr xmlns:ahyp="http://schemas.microsoft.com/office/drawing/2018/hyperlinkcolor" val="tx"/>
                    </a:ext>
                  </a:extLst>
                </a:hlinkClick>
              </a:rPr>
              <a:t>collegeboard.org</a:t>
            </a:r>
            <a:endParaRPr lang="en-US" sz="2106" b="1" dirty="0">
              <a:solidFill>
                <a:schemeClr val="accent4"/>
              </a:solidFill>
              <a:latin typeface="Roboto" panose="02000000000000000000" pitchFamily="2" charset="0"/>
              <a:ea typeface="Roboto" panose="02000000000000000000" pitchFamily="2" charset="0"/>
            </a:endParaRPr>
          </a:p>
          <a:p>
            <a:pPr marL="0" indent="0">
              <a:buClr>
                <a:srgbClr val="71C5E8"/>
              </a:buClr>
              <a:buNone/>
            </a:pPr>
            <a:r>
              <a:rPr lang="en-US" sz="2106" b="1" dirty="0">
                <a:solidFill>
                  <a:schemeClr val="accent4"/>
                </a:solidFill>
                <a:latin typeface="Roboto" panose="02000000000000000000" pitchFamily="2" charset="0"/>
                <a:ea typeface="Roboto" panose="02000000000000000000" pitchFamily="2" charset="0"/>
                <a:hlinkClick r:id="rId5">
                  <a:extLst>
                    <a:ext uri="{A12FA001-AC4F-418D-AE19-62706E023703}">
                      <ahyp:hlinkClr xmlns:ahyp="http://schemas.microsoft.com/office/drawing/2018/hyperlinkcolor" val="tx"/>
                    </a:ext>
                  </a:extLst>
                </a:hlinkClick>
              </a:rPr>
              <a:t>preap.org</a:t>
            </a:r>
            <a:endParaRPr lang="en-US" sz="2106" b="1" dirty="0">
              <a:solidFill>
                <a:schemeClr val="accent4"/>
              </a:solidFill>
              <a:latin typeface="Roboto" panose="02000000000000000000" pitchFamily="2" charset="0"/>
              <a:ea typeface="Roboto" panose="02000000000000000000" pitchFamily="2" charset="0"/>
            </a:endParaRPr>
          </a:p>
          <a:p>
            <a:pPr>
              <a:buClr>
                <a:srgbClr val="71C5E8"/>
              </a:buClr>
              <a:buFont typeface="Wingdings" pitchFamily="2" charset="2"/>
              <a:buChar char="§"/>
            </a:pPr>
            <a:endParaRPr lang="en-US" sz="1685" dirty="0">
              <a:latin typeface="Roboto" panose="02000000000000000000" pitchFamily="2" charset="0"/>
              <a:ea typeface="Roboto" panose="02000000000000000000" pitchFamily="2" charset="0"/>
              <a:cs typeface="Roboto" panose="02000000000000000000" pitchFamily="2" charset="0"/>
            </a:endParaRPr>
          </a:p>
        </p:txBody>
      </p:sp>
      <p:sp>
        <p:nvSpPr>
          <p:cNvPr id="18" name="Прямоугольник 5">
            <a:extLst>
              <a:ext uri="{FF2B5EF4-FFF2-40B4-BE49-F238E27FC236}">
                <a16:creationId xmlns:a16="http://schemas.microsoft.com/office/drawing/2014/main" id="{236DAE32-370E-334C-A455-2298D76A336D}"/>
              </a:ext>
            </a:extLst>
          </p:cNvPr>
          <p:cNvSpPr/>
          <p:nvPr/>
        </p:nvSpPr>
        <p:spPr>
          <a:xfrm>
            <a:off x="283426" y="4089798"/>
            <a:ext cx="4405721" cy="870238"/>
          </a:xfrm>
          <a:prstGeom prst="rect">
            <a:avLst/>
          </a:prstGeom>
        </p:spPr>
        <p:txBody>
          <a:bodyPr wrap="square" anchor="t">
            <a:spAutoFit/>
          </a:bodyPr>
          <a:lstStyle/>
          <a:p>
            <a:r>
              <a:rPr lang="en-US" sz="5055">
                <a:latin typeface="Roboto Slab"/>
                <a:ea typeface="Roboto Slab" pitchFamily="2" charset="0"/>
              </a:rPr>
              <a:t>Thank you</a:t>
            </a:r>
            <a:endParaRPr lang="en-US" sz="5055">
              <a:latin typeface="Roboto Slab"/>
            </a:endParaRPr>
          </a:p>
        </p:txBody>
      </p:sp>
      <p:sp>
        <p:nvSpPr>
          <p:cNvPr id="20" name="TextBox 19">
            <a:extLst>
              <a:ext uri="{FF2B5EF4-FFF2-40B4-BE49-F238E27FC236}">
                <a16:creationId xmlns:a16="http://schemas.microsoft.com/office/drawing/2014/main" id="{DE9224CE-3F8D-1A4B-BE25-FA456A39F617}"/>
              </a:ext>
            </a:extLst>
          </p:cNvPr>
          <p:cNvSpPr txBox="1"/>
          <p:nvPr/>
        </p:nvSpPr>
        <p:spPr>
          <a:xfrm>
            <a:off x="1842178" y="6699670"/>
            <a:ext cx="1495922" cy="253916"/>
          </a:xfrm>
          <a:prstGeom prst="rect">
            <a:avLst/>
          </a:prstGeom>
          <a:noFill/>
        </p:spPr>
        <p:txBody>
          <a:bodyPr wrap="none" lIns="91440" tIns="45720" rIns="91440" bIns="45720" rtlCol="0" anchor="t">
            <a:spAutoFit/>
          </a:bodyPr>
          <a:lstStyle/>
          <a:p>
            <a:r>
              <a:rPr lang="en-US" sz="1050">
                <a:latin typeface="Roboto"/>
                <a:ea typeface="Roboto"/>
              </a:rPr>
              <a:t>© 2021 College Board</a:t>
            </a:r>
          </a:p>
        </p:txBody>
      </p:sp>
      <p:pic>
        <p:nvPicPr>
          <p:cNvPr id="4" name="Picture 3">
            <a:extLst>
              <a:ext uri="{FF2B5EF4-FFF2-40B4-BE49-F238E27FC236}">
                <a16:creationId xmlns:a16="http://schemas.microsoft.com/office/drawing/2014/main" id="{F0C191C7-48DC-5D4E-ABDE-B5569B9A6D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6757" y="921493"/>
            <a:ext cx="3221905" cy="607270"/>
          </a:xfrm>
          <a:prstGeom prst="rect">
            <a:avLst/>
          </a:prstGeom>
        </p:spPr>
      </p:pic>
      <p:grpSp>
        <p:nvGrpSpPr>
          <p:cNvPr id="7" name="Group 6">
            <a:extLst>
              <a:ext uri="{FF2B5EF4-FFF2-40B4-BE49-F238E27FC236}">
                <a16:creationId xmlns:a16="http://schemas.microsoft.com/office/drawing/2014/main" id="{72333AB1-8A20-47BE-B411-400207DC8326}"/>
              </a:ext>
            </a:extLst>
          </p:cNvPr>
          <p:cNvGrpSpPr/>
          <p:nvPr/>
        </p:nvGrpSpPr>
        <p:grpSpPr>
          <a:xfrm>
            <a:off x="4348651" y="881338"/>
            <a:ext cx="8524169" cy="5847022"/>
            <a:chOff x="4348651" y="881338"/>
            <a:chExt cx="8524169" cy="5847022"/>
          </a:xfrm>
        </p:grpSpPr>
        <p:pic>
          <p:nvPicPr>
            <p:cNvPr id="11" name="Picture 4" descr="C:\Users\Katie\Desktop\Sji\college-board\C06 FYM Roadshow Deck Folder\Links\laptop-01.png">
              <a:extLst>
                <a:ext uri="{FF2B5EF4-FFF2-40B4-BE49-F238E27FC236}">
                  <a16:creationId xmlns:a16="http://schemas.microsoft.com/office/drawing/2014/main" id="{91E3FB5B-CA90-CF43-B265-224F72D66AB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3953" r="3794"/>
            <a:stretch/>
          </p:blipFill>
          <p:spPr bwMode="auto">
            <a:xfrm>
              <a:off x="4348651" y="881338"/>
              <a:ext cx="8524169" cy="58470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Graphical user interface&#10;&#10;Description automatically generated">
              <a:extLst>
                <a:ext uri="{FF2B5EF4-FFF2-40B4-BE49-F238E27FC236}">
                  <a16:creationId xmlns:a16="http://schemas.microsoft.com/office/drawing/2014/main" id="{3BA947BA-46A8-4093-BD02-EFBDDDA80E0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6513" t="618" r="6513"/>
            <a:stretch/>
          </p:blipFill>
          <p:spPr>
            <a:xfrm>
              <a:off x="5776007" y="1998227"/>
              <a:ext cx="5773345" cy="3464400"/>
            </a:xfrm>
            <a:prstGeom prst="rect">
              <a:avLst/>
            </a:prstGeom>
          </p:spPr>
        </p:pic>
      </p:grpSp>
    </p:spTree>
    <p:extLst>
      <p:ext uri="{BB962C8B-B14F-4D97-AF65-F5344CB8AC3E}">
        <p14:creationId xmlns:p14="http://schemas.microsoft.com/office/powerpoint/2010/main" val="392216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quot;&quot;"/>
          <p:cNvGrpSpPr/>
          <p:nvPr/>
        </p:nvGrpSpPr>
        <p:grpSpPr>
          <a:xfrm>
            <a:off x="88" y="-2"/>
            <a:ext cx="12841112" cy="7223127"/>
            <a:chOff x="88" y="-2"/>
            <a:chExt cx="12841112" cy="7223127"/>
          </a:xfrm>
        </p:grpSpPr>
        <p:pic>
          <p:nvPicPr>
            <p:cNvPr id="10" name="Picture 9" descr="A photo shows a female student, seated, looking at a sheet of paper. A male student, standing on her left, is also reading it. Another male student, standing to her right, is reading the sheet of paper he holds in his hand.">
              <a:extLst>
                <a:ext uri="{FF2B5EF4-FFF2-40B4-BE49-F238E27FC236}">
                  <a16:creationId xmlns:a16="http://schemas.microsoft.com/office/drawing/2014/main" id="{2943604B-D4F1-9249-8D8E-228D5B6F1A9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91"/>
            <a:stretch/>
          </p:blipFill>
          <p:spPr>
            <a:xfrm>
              <a:off x="89" y="-1"/>
              <a:ext cx="12841111" cy="7223124"/>
            </a:xfrm>
            <a:prstGeom prst="rect">
              <a:avLst/>
            </a:prstGeom>
          </p:spPr>
        </p:pic>
        <p:sp>
          <p:nvSpPr>
            <p:cNvPr id="11" name="Rectangle 10" descr="&quot;&quot;">
              <a:extLst>
                <a:ext uri="{FF2B5EF4-FFF2-40B4-BE49-F238E27FC236}">
                  <a16:creationId xmlns:a16="http://schemas.microsoft.com/office/drawing/2014/main" id="{0AACBE73-1075-E149-B901-95DE6E58AF62}"/>
                </a:ext>
              </a:extLst>
            </p:cNvPr>
            <p:cNvSpPr/>
            <p:nvPr/>
          </p:nvSpPr>
          <p:spPr>
            <a:xfrm>
              <a:off x="88" y="-2"/>
              <a:ext cx="12841112" cy="7223127"/>
            </a:xfrm>
            <a:prstGeom prst="rect">
              <a:avLst/>
            </a:prstGeom>
            <a:solidFill>
              <a:srgbClr val="009CDE">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p>
          </p:txBody>
        </p:sp>
      </p:grpSp>
      <p:sp>
        <p:nvSpPr>
          <p:cNvPr id="24" name="Oval 23" descr="&quot;&quot;">
            <a:extLst>
              <a:ext uri="{FF2B5EF4-FFF2-40B4-BE49-F238E27FC236}">
                <a16:creationId xmlns:a16="http://schemas.microsoft.com/office/drawing/2014/main" id="{0FBC1827-AE35-3F4B-ABDB-E2FDC6C37730}"/>
              </a:ext>
            </a:extLst>
          </p:cNvPr>
          <p:cNvSpPr/>
          <p:nvPr/>
        </p:nvSpPr>
        <p:spPr>
          <a:xfrm>
            <a:off x="6128166" y="2343028"/>
            <a:ext cx="584960" cy="584961"/>
          </a:xfrm>
          <a:prstGeom prst="ellipse">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6">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5946321" y="2416629"/>
            <a:ext cx="990600" cy="470539"/>
          </a:xfrm>
        </p:spPr>
        <p:txBody>
          <a:bodyPr/>
          <a:lstStyle/>
          <a:p>
            <a:pPr algn="ctr"/>
            <a:r>
              <a:rPr lang="en-US" sz="2110" dirty="0">
                <a:solidFill>
                  <a:schemeClr val="bg1"/>
                </a:solidFill>
                <a:latin typeface="Roboto Slab"/>
              </a:rPr>
              <a:t>II</a:t>
            </a:r>
          </a:p>
        </p:txBody>
      </p:sp>
      <p:sp>
        <p:nvSpPr>
          <p:cNvPr id="7" name="Title 6"/>
          <p:cNvSpPr>
            <a:spLocks noGrp="1"/>
          </p:cNvSpPr>
          <p:nvPr>
            <p:ph type="title"/>
          </p:nvPr>
        </p:nvSpPr>
        <p:spPr>
          <a:xfrm>
            <a:off x="3388179" y="3156119"/>
            <a:ext cx="6096000" cy="741185"/>
          </a:xfrm>
        </p:spPr>
        <p:txBody>
          <a:bodyPr>
            <a:normAutofit/>
          </a:bodyPr>
          <a:lstStyle/>
          <a:p>
            <a:pPr algn="ctr"/>
            <a:r>
              <a:rPr lang="en-US" sz="3792" b="1" dirty="0">
                <a:solidFill>
                  <a:schemeClr val="tx2"/>
                </a:solidFill>
                <a:latin typeface="Arial" panose="020B0604020202020204" pitchFamily="34" charset="0"/>
                <a:ea typeface="Roboto Slab" pitchFamily="2" charset="0"/>
                <a:cs typeface="Arial" panose="020B0604020202020204" pitchFamily="34" charset="0"/>
              </a:rPr>
              <a:t>Why Pre-AP?</a:t>
            </a:r>
            <a:endParaRPr lang="en-US" dirty="0"/>
          </a:p>
        </p:txBody>
      </p:sp>
      <p:sp>
        <p:nvSpPr>
          <p:cNvPr id="12" name="Rectangle 11" descr="&quot;&quot;">
            <a:extLst>
              <a:ext uri="{FF2B5EF4-FFF2-40B4-BE49-F238E27FC236}">
                <a16:creationId xmlns:a16="http://schemas.microsoft.com/office/drawing/2014/main" id="{C2C4901C-9288-0341-B158-0A6B718053FF}"/>
              </a:ext>
            </a:extLst>
          </p:cNvPr>
          <p:cNvSpPr/>
          <p:nvPr/>
        </p:nvSpPr>
        <p:spPr>
          <a:xfrm>
            <a:off x="4648488" y="3137647"/>
            <a:ext cx="3544313" cy="963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96">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54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Benefits of Pre-AP</a:t>
            </a:r>
          </a:p>
        </p:txBody>
      </p:sp>
      <p:grpSp>
        <p:nvGrpSpPr>
          <p:cNvPr id="20" name="Group 19" descr="&quot;&quot;">
            <a:extLst>
              <a:ext uri="{FF2B5EF4-FFF2-40B4-BE49-F238E27FC236}">
                <a16:creationId xmlns:a16="http://schemas.microsoft.com/office/drawing/2014/main" id="{208DEFDB-734B-8A4D-829D-62BB5598D6EA}"/>
              </a:ext>
            </a:extLst>
          </p:cNvPr>
          <p:cNvGrpSpPr/>
          <p:nvPr/>
        </p:nvGrpSpPr>
        <p:grpSpPr>
          <a:xfrm>
            <a:off x="1762436" y="1729729"/>
            <a:ext cx="1005840" cy="1005840"/>
            <a:chOff x="2759232" y="4932776"/>
            <a:chExt cx="736209" cy="733825"/>
          </a:xfrm>
        </p:grpSpPr>
        <p:sp>
          <p:nvSpPr>
            <p:cNvPr id="21" name="Oval 20" descr="&quot;&quot;">
              <a:extLst>
                <a:ext uri="{FF2B5EF4-FFF2-40B4-BE49-F238E27FC236}">
                  <a16:creationId xmlns:a16="http://schemas.microsoft.com/office/drawing/2014/main" id="{8A44FA95-7F90-1E42-8A39-5B8E941CC7B1}"/>
                </a:ext>
              </a:extLst>
            </p:cNvPr>
            <p:cNvSpPr/>
            <p:nvPr/>
          </p:nvSpPr>
          <p:spPr>
            <a:xfrm>
              <a:off x="2760057"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2" name="Picture 21" descr="An icon shows a graduation cap.">
              <a:extLst>
                <a:ext uri="{FF2B5EF4-FFF2-40B4-BE49-F238E27FC236}">
                  <a16:creationId xmlns:a16="http://schemas.microsoft.com/office/drawing/2014/main" id="{A31278EC-3B93-2345-A533-A1AFFDEB05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232" y="4932776"/>
              <a:ext cx="736209" cy="731520"/>
            </a:xfrm>
            <a:prstGeom prst="rect">
              <a:avLst/>
            </a:prstGeom>
          </p:spPr>
        </p:pic>
      </p:grpSp>
      <p:sp>
        <p:nvSpPr>
          <p:cNvPr id="4" name="Text Placeholder 3"/>
          <p:cNvSpPr>
            <a:spLocks noGrp="1"/>
          </p:cNvSpPr>
          <p:nvPr>
            <p:ph type="body" sz="quarter" idx="10"/>
          </p:nvPr>
        </p:nvSpPr>
        <p:spPr>
          <a:xfrm>
            <a:off x="757555" y="3015025"/>
            <a:ext cx="3033713" cy="579437"/>
          </a:xfrm>
        </p:spPr>
        <p:txBody>
          <a:bodyPr/>
          <a:lstStyle/>
          <a:p>
            <a:pPr marL="0" lvl="0" indent="0" algn="ctr"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Students</a:t>
            </a:r>
          </a:p>
        </p:txBody>
      </p:sp>
      <p:sp>
        <p:nvSpPr>
          <p:cNvPr id="6" name="Text Placeholder 5"/>
          <p:cNvSpPr>
            <a:spLocks noGrp="1"/>
          </p:cNvSpPr>
          <p:nvPr>
            <p:ph type="body" sz="quarter" idx="11"/>
          </p:nvPr>
        </p:nvSpPr>
        <p:spPr>
          <a:xfrm>
            <a:off x="703218" y="4410891"/>
            <a:ext cx="3200400" cy="1645920"/>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Access and Opportunity</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Critical Thinking Skills</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Increased Engagement and Growth through Motivating Resources</a:t>
            </a:r>
          </a:p>
        </p:txBody>
      </p:sp>
      <p:grpSp>
        <p:nvGrpSpPr>
          <p:cNvPr id="26" name="Group 25" descr="&quot;&quot;">
            <a:extLst>
              <a:ext uri="{FF2B5EF4-FFF2-40B4-BE49-F238E27FC236}">
                <a16:creationId xmlns:a16="http://schemas.microsoft.com/office/drawing/2014/main" id="{9D885818-FA4D-AE4E-B227-889866FD6072}"/>
              </a:ext>
            </a:extLst>
          </p:cNvPr>
          <p:cNvGrpSpPr/>
          <p:nvPr/>
        </p:nvGrpSpPr>
        <p:grpSpPr>
          <a:xfrm>
            <a:off x="5917723" y="1735350"/>
            <a:ext cx="1005840" cy="1005840"/>
            <a:chOff x="5691514" y="4575025"/>
            <a:chExt cx="736209" cy="735631"/>
          </a:xfrm>
        </p:grpSpPr>
        <p:sp>
          <p:nvSpPr>
            <p:cNvPr id="27" name="Oval 26" descr="&quot;&quot;">
              <a:extLst>
                <a:ext uri="{FF2B5EF4-FFF2-40B4-BE49-F238E27FC236}">
                  <a16:creationId xmlns:a16="http://schemas.microsoft.com/office/drawing/2014/main" id="{4060022D-41A4-384B-A294-114AA66108C1}"/>
                </a:ext>
              </a:extLst>
            </p:cNvPr>
            <p:cNvSpPr/>
            <p:nvPr/>
          </p:nvSpPr>
          <p:spPr>
            <a:xfrm>
              <a:off x="5693622" y="4575025"/>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8" name="Picture 27" descr="An icon shows two human figures, one behind the other.">
              <a:extLst>
                <a:ext uri="{FF2B5EF4-FFF2-40B4-BE49-F238E27FC236}">
                  <a16:creationId xmlns:a16="http://schemas.microsoft.com/office/drawing/2014/main" id="{DDCB05B1-667E-8743-8F21-B58C822FCF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1514" y="4579136"/>
              <a:ext cx="736209" cy="731520"/>
            </a:xfrm>
            <a:prstGeom prst="rect">
              <a:avLst/>
            </a:prstGeom>
          </p:spPr>
        </p:pic>
      </p:grpSp>
      <p:sp>
        <p:nvSpPr>
          <p:cNvPr id="8" name="Text Placeholder 7"/>
          <p:cNvSpPr>
            <a:spLocks noGrp="1"/>
          </p:cNvSpPr>
          <p:nvPr>
            <p:ph type="body" sz="quarter" idx="12"/>
          </p:nvPr>
        </p:nvSpPr>
        <p:spPr>
          <a:xfrm>
            <a:off x="4888684" y="3015342"/>
            <a:ext cx="3048000" cy="517525"/>
          </a:xfrm>
        </p:spPr>
        <p:txBody>
          <a:bodyPr/>
          <a:lstStyle/>
          <a:p>
            <a:pPr marL="0" lvl="0" indent="0" algn="ctr"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Teachers</a:t>
            </a:r>
          </a:p>
        </p:txBody>
      </p:sp>
      <p:sp>
        <p:nvSpPr>
          <p:cNvPr id="9" name="Text Placeholder 8"/>
          <p:cNvSpPr>
            <a:spLocks noGrp="1"/>
          </p:cNvSpPr>
          <p:nvPr>
            <p:ph type="body" sz="quarter" idx="13"/>
          </p:nvPr>
        </p:nvSpPr>
        <p:spPr>
          <a:xfrm>
            <a:off x="4877118" y="4465955"/>
            <a:ext cx="3138487" cy="1355725"/>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Engaging Model Lessons</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Course Frameworks provide Focus</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Learning Checkpoints</a:t>
            </a:r>
          </a:p>
        </p:txBody>
      </p:sp>
      <p:grpSp>
        <p:nvGrpSpPr>
          <p:cNvPr id="23" name="Group 22" descr="&quot;&quot;">
            <a:extLst>
              <a:ext uri="{FF2B5EF4-FFF2-40B4-BE49-F238E27FC236}">
                <a16:creationId xmlns:a16="http://schemas.microsoft.com/office/drawing/2014/main" id="{99FA5161-2D3A-624D-A9AF-B56EF3821292}"/>
              </a:ext>
            </a:extLst>
          </p:cNvPr>
          <p:cNvGrpSpPr/>
          <p:nvPr/>
        </p:nvGrpSpPr>
        <p:grpSpPr>
          <a:xfrm>
            <a:off x="10026069" y="1735350"/>
            <a:ext cx="1005840" cy="1005840"/>
            <a:chOff x="9609099" y="4932776"/>
            <a:chExt cx="736209" cy="733825"/>
          </a:xfrm>
        </p:grpSpPr>
        <p:sp>
          <p:nvSpPr>
            <p:cNvPr id="24" name="Oval 23" descr="&quot;&quot;">
              <a:extLst>
                <a:ext uri="{FF2B5EF4-FFF2-40B4-BE49-F238E27FC236}">
                  <a16:creationId xmlns:a16="http://schemas.microsoft.com/office/drawing/2014/main" id="{A24A55F5-AE94-8248-80A0-3E79EC9B8BF3}"/>
                </a:ext>
              </a:extLst>
            </p:cNvPr>
            <p:cNvSpPr/>
            <p:nvPr/>
          </p:nvSpPr>
          <p:spPr>
            <a:xfrm>
              <a:off x="9613572" y="4935081"/>
              <a:ext cx="731520" cy="731520"/>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2000" b="1">
                <a:solidFill>
                  <a:schemeClr val="tx2"/>
                </a:solidFill>
                <a:latin typeface="Arial" panose="020B0604020202020204" pitchFamily="34" charset="0"/>
                <a:cs typeface="Arial" panose="020B0604020202020204" pitchFamily="34" charset="0"/>
              </a:endParaRPr>
            </a:p>
          </p:txBody>
        </p:sp>
        <p:pic>
          <p:nvPicPr>
            <p:cNvPr id="25" name="Picture 24" descr="An icon shows a building.">
              <a:extLst>
                <a:ext uri="{FF2B5EF4-FFF2-40B4-BE49-F238E27FC236}">
                  <a16:creationId xmlns:a16="http://schemas.microsoft.com/office/drawing/2014/main" id="{C66517CB-2465-7043-A574-4E5973D837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9099" y="4932776"/>
              <a:ext cx="736209" cy="731520"/>
            </a:xfrm>
            <a:prstGeom prst="rect">
              <a:avLst/>
            </a:prstGeom>
          </p:spPr>
        </p:pic>
      </p:grpSp>
      <p:sp>
        <p:nvSpPr>
          <p:cNvPr id="11" name="Text Placeholder 10"/>
          <p:cNvSpPr>
            <a:spLocks noGrp="1"/>
          </p:cNvSpPr>
          <p:nvPr>
            <p:ph type="body" sz="quarter" idx="14"/>
          </p:nvPr>
        </p:nvSpPr>
        <p:spPr>
          <a:xfrm>
            <a:off x="8896668" y="3015977"/>
            <a:ext cx="3276600" cy="517525"/>
          </a:xfrm>
        </p:spPr>
        <p:txBody>
          <a:bodyPr/>
          <a:lstStyle/>
          <a:p>
            <a:pPr marL="0" lvl="0" indent="0" algn="ctr" defTabSz="914400" fontAlgn="auto">
              <a:spcBef>
                <a:spcPts val="0"/>
              </a:spcBef>
              <a:spcAft>
                <a:spcPts val="0"/>
              </a:spcAft>
              <a:buClrTx/>
              <a:buSzTx/>
              <a:buNone/>
            </a:pPr>
            <a:r>
              <a:rPr lang="en-US" sz="2700" b="1" noProof="0" dirty="0">
                <a:solidFill>
                  <a:srgbClr val="1E1E1E"/>
                </a:solidFill>
                <a:latin typeface="Arial" panose="020B0604020202020204" pitchFamily="34" charset="0"/>
                <a:cs typeface="Arial" panose="020B0604020202020204" pitchFamily="34" charset="0"/>
              </a:rPr>
              <a:t>Schools</a:t>
            </a:r>
          </a:p>
        </p:txBody>
      </p:sp>
      <p:sp>
        <p:nvSpPr>
          <p:cNvPr id="14" name="Text Placeholder 13"/>
          <p:cNvSpPr>
            <a:spLocks noGrp="1"/>
          </p:cNvSpPr>
          <p:nvPr>
            <p:ph type="body" sz="quarter" idx="15"/>
          </p:nvPr>
        </p:nvSpPr>
        <p:spPr>
          <a:xfrm>
            <a:off x="8987155" y="4328795"/>
            <a:ext cx="3048635" cy="1645285"/>
          </a:xfrm>
        </p:spPr>
        <p:txBody>
          <a:bodyPr/>
          <a:lstStyle/>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Cross-Curricular Alignment: 12 courses in 5 content areas</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Teacher Collaboration</a:t>
            </a:r>
          </a:p>
          <a:p>
            <a:pPr marL="285750" lvl="0" indent="-285750" defTabSz="914400" fontAlgn="auto">
              <a:spcBef>
                <a:spcPts val="0"/>
              </a:spcBef>
              <a:spcAft>
                <a:spcPts val="0"/>
              </a:spcAft>
              <a:buClrTx/>
              <a:buSzTx/>
              <a:buFont typeface="Arial" panose="020B0604020202020204" pitchFamily="34" charset="0"/>
              <a:buChar char="•"/>
            </a:pPr>
            <a:r>
              <a:rPr lang="en-US" noProof="0" dirty="0">
                <a:solidFill>
                  <a:srgbClr val="1E1E1E"/>
                </a:solidFill>
                <a:latin typeface="Arial" panose="020B0604020202020204" pitchFamily="34" charset="0"/>
                <a:cs typeface="Arial" panose="020B0604020202020204" pitchFamily="34" charset="0"/>
              </a:rPr>
              <a:t>Professional Growth</a:t>
            </a:r>
          </a:p>
        </p:txBody>
      </p:sp>
    </p:spTree>
    <p:extLst>
      <p:ext uri="{BB962C8B-B14F-4D97-AF65-F5344CB8AC3E}">
        <p14:creationId xmlns:p14="http://schemas.microsoft.com/office/powerpoint/2010/main" val="117011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C9F6A-82A9-4E4C-B12B-711C66A2C475}"/>
              </a:ext>
            </a:extLst>
          </p:cNvPr>
          <p:cNvSpPr>
            <a:spLocks noGrp="1"/>
          </p:cNvSpPr>
          <p:nvPr>
            <p:ph type="title"/>
          </p:nvPr>
        </p:nvSpPr>
        <p:spPr>
          <a:xfrm>
            <a:off x="434311" y="471101"/>
            <a:ext cx="2647979" cy="1695849"/>
          </a:xfrm>
        </p:spPr>
        <p:txBody>
          <a:bodyPr/>
          <a:lstStyle/>
          <a:p>
            <a:r>
              <a:rPr lang="en-US" sz="5060" dirty="0">
                <a:latin typeface="Arial" panose="020B0604020202020204" pitchFamily="34" charset="0"/>
                <a:cs typeface="Arial" panose="020B0604020202020204" pitchFamily="34" charset="0"/>
              </a:rPr>
              <a:t>Student Impact</a:t>
            </a:r>
          </a:p>
        </p:txBody>
      </p:sp>
      <p:pic>
        <p:nvPicPr>
          <p:cNvPr id="4" name="Picture 4" descr="An illustration shows an open laptop. The screen displays a video file with a play button.">
            <a:extLst>
              <a:ext uri="{FF2B5EF4-FFF2-40B4-BE49-F238E27FC236}">
                <a16:creationId xmlns:a16="http://schemas.microsoft.com/office/drawing/2014/main" id="{91E3FB5B-CA90-CF43-B265-224F72D66AB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9657" y="-402370"/>
            <a:ext cx="11831083" cy="7479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83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578" y="659584"/>
            <a:ext cx="4240099" cy="717230"/>
          </a:xfrm>
        </p:spPr>
        <p:txBody>
          <a:bodyPr/>
          <a:lstStyle/>
          <a:p>
            <a:r>
              <a:rPr lang="en-US" dirty="0">
                <a:latin typeface="Arial" panose="020B0604020202020204" pitchFamily="34" charset="0"/>
                <a:cs typeface="Arial" panose="020B0604020202020204" pitchFamily="34" charset="0"/>
              </a:rPr>
              <a:t>Pre-AP for All</a:t>
            </a:r>
          </a:p>
        </p:txBody>
      </p:sp>
      <p:pic>
        <p:nvPicPr>
          <p:cNvPr id="7" name="Picture 6" descr="An illustration shows thirty-six human figures arranged in six rows and six columns, in three different shades of colors. The human figures represent Pre-A P for all students.">
            <a:extLst>
              <a:ext uri="{FF2B5EF4-FFF2-40B4-BE49-F238E27FC236}">
                <a16:creationId xmlns:a16="http://schemas.microsoft.com/office/drawing/2014/main" id="{BC35AD75-A686-4C46-8854-7B262188A682}"/>
              </a:ext>
            </a:extLst>
          </p:cNvPr>
          <p:cNvPicPr>
            <a:picLocks noChangeAspect="1"/>
          </p:cNvPicPr>
          <p:nvPr/>
        </p:nvPicPr>
        <p:blipFill>
          <a:blip r:embed="rId3"/>
          <a:stretch>
            <a:fillRect/>
          </a:stretch>
        </p:blipFill>
        <p:spPr>
          <a:xfrm>
            <a:off x="491015" y="1434080"/>
            <a:ext cx="2808993" cy="3651691"/>
          </a:xfrm>
          <a:prstGeom prst="rect">
            <a:avLst/>
          </a:prstGeom>
        </p:spPr>
      </p:pic>
      <p:sp>
        <p:nvSpPr>
          <p:cNvPr id="2" name="Content Placeholder 1"/>
          <p:cNvSpPr>
            <a:spLocks noGrp="1"/>
          </p:cNvSpPr>
          <p:nvPr>
            <p:ph type="body" sz="quarter" idx="10"/>
          </p:nvPr>
        </p:nvSpPr>
        <p:spPr>
          <a:xfrm>
            <a:off x="5187043" y="783772"/>
            <a:ext cx="7141028" cy="5399315"/>
          </a:xfrm>
        </p:spPr>
        <p:txBody>
          <a:bodyPr>
            <a:normAutofit/>
          </a:bodyPr>
          <a:lstStyle/>
          <a:p>
            <a:pPr marL="0" indent="0">
              <a:buNone/>
            </a:pPr>
            <a:r>
              <a:rPr lang="en-US" sz="2000" b="1" dirty="0">
                <a:solidFill>
                  <a:srgbClr val="009CDE"/>
                </a:solidFill>
                <a:latin typeface="Arial" panose="020B0604020202020204" pitchFamily="34" charset="0"/>
                <a:cs typeface="Arial" panose="020B0604020202020204" pitchFamily="34" charset="0"/>
              </a:rPr>
              <a:t>Pre-AP </a:t>
            </a:r>
            <a:r>
              <a:rPr lang="en-US" altLang="zh-CN" sz="2000" b="1" dirty="0">
                <a:solidFill>
                  <a:srgbClr val="00B0F0"/>
                </a:solidFill>
                <a:latin typeface="Arial" panose="020B0604020202020204" pitchFamily="34" charset="0"/>
                <a:cs typeface="Arial" panose="020B0604020202020204" pitchFamily="34" charset="0"/>
              </a:rPr>
              <a:t>frameworks and assessments serve as the foundation for all sections of the course at the school.</a:t>
            </a:r>
          </a:p>
          <a:p>
            <a:pPr marL="0" indent="0">
              <a:spcBef>
                <a:spcPts val="4000"/>
              </a:spcBef>
              <a:buNone/>
            </a:pPr>
            <a:r>
              <a:rPr lang="en-US" altLang="zh-CN" sz="1900" b="1" dirty="0">
                <a:latin typeface="Arial" panose="020B0604020202020204" pitchFamily="34" charset="0"/>
                <a:cs typeface="Arial" panose="020B0604020202020204" pitchFamily="34" charset="0"/>
              </a:rPr>
              <a:t>Pre-AP Equity and Access Policy: </a:t>
            </a:r>
            <a:r>
              <a:rPr lang="en-US" altLang="zh-CN" dirty="0">
                <a:latin typeface="Arial" panose="020B0604020202020204" pitchFamily="34" charset="0"/>
                <a:cs typeface="Arial" panose="020B0604020202020204" pitchFamily="34" charset="0"/>
              </a:rPr>
              <a:t>College Board believes that all students deserve engaging and challenging grade-level coursework. Increasing access to this type of coursework leads to increased opportunities for all students, including groups that have been traditionally underrepresented in AP and college classrooms. Therefore, the Pre-AP program is dedicated to collaborating with educators across the country to ensure all students have access to meaningful classroom experiences that allow them to learn, grow, and build their confidence. It is only through a sustained commitment to equitable preparation and access that true excellence can be achieved for all students, and the Pre-AP course designation requires this commitment.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03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VCT-BODYINDENTATION" val="0;21.37504;35.87496;45.25;60.25;82.87504;97.92001;114.48;"/>
  <p:tag name="VCT-BULLETVISIBILITY" val="G****"/>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Higher Ed.potx" id="{E960ABFF-9876-44C0-B28F-0BED3C35A50C}" vid="{DE46081D-1663-4C69-9137-8AED11EE29D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B-Corporate">
  <a:themeElements>
    <a:clrScheme name="CB-Corporate">
      <a:dk1>
        <a:srgbClr val="1E1E1E"/>
      </a:dk1>
      <a:lt1>
        <a:srgbClr val="DCDCDC"/>
      </a:lt1>
      <a:dk2>
        <a:srgbClr val="FFFFFF"/>
      </a:dk2>
      <a:lt2>
        <a:srgbClr val="E57200"/>
      </a:lt2>
      <a:accent1>
        <a:srgbClr val="DCDCDC"/>
      </a:accent1>
      <a:accent2>
        <a:srgbClr val="FFFFFF"/>
      </a:accent2>
      <a:accent3>
        <a:srgbClr val="006298"/>
      </a:accent3>
      <a:accent4>
        <a:srgbClr val="009CDE"/>
      </a:accent4>
      <a:accent5>
        <a:srgbClr val="505050"/>
      </a:accent5>
      <a:accent6>
        <a:srgbClr val="888888"/>
      </a:accent6>
      <a:hlink>
        <a:srgbClr val="1E1E1E"/>
      </a:hlink>
      <a:folHlink>
        <a:srgbClr val="006298"/>
      </a:folHlink>
    </a:clrScheme>
    <a:fontScheme name="CB-Corporate">
      <a:majorFont>
        <a:latin typeface="Roboto Slab"/>
        <a:ea typeface=""/>
        <a:cs typeface=""/>
      </a:majorFont>
      <a:minorFont>
        <a:latin typeface="Robo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w="19050">
          <a:noFill/>
        </a:ln>
      </a:spPr>
      <a:bodyPr lIns="36000" tIns="36000" rIns="36000" bIns="36000" rtlCol="0" anchor="ctr">
        <a:normAutofit/>
      </a:bodyPr>
      <a:lstStyle>
        <a:defPPr algn="ctr">
          <a:defRPr sz="2000" b="1" dirty="0" smtClean="0">
            <a:solidFill>
              <a:schemeClr val="tx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rgbClr val="DDDDD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defRPr sz="2000" dirty="0" err="1" smtClean="0"/>
        </a:defPPr>
      </a:lstStyle>
    </a:txDef>
  </a:objectDefaults>
  <a:extraClrSchemeLst/>
  <a:extLst>
    <a:ext uri="{05A4C25C-085E-4340-85A3-A5531E510DB2}">
      <thm15:themeFamily xmlns:thm15="http://schemas.microsoft.com/office/thememl/2012/main" name="CB-Higher Ed.potx" id="{E960ABFF-9876-44C0-B28F-0BED3C35A50C}" vid="{DE46081D-1663-4C69-9137-8AED11EE29D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4BCEB150206E4BB1A9747F3E5100C4" ma:contentTypeVersion="16" ma:contentTypeDescription="Create a new document." ma:contentTypeScope="" ma:versionID="22e11fc36825de0464b9c53ce5a10c46">
  <xsd:schema xmlns:xsd="http://www.w3.org/2001/XMLSchema" xmlns:xs="http://www.w3.org/2001/XMLSchema" xmlns:p="http://schemas.microsoft.com/office/2006/metadata/properties" xmlns:ns2="7db1f338-8a58-4c1e-8e0f-d32a9ecf201e" xmlns:ns3="9f4c3e85-9273-4100-b40f-fb274fbcaae7" targetNamespace="http://schemas.microsoft.com/office/2006/metadata/properties" ma:root="true" ma:fieldsID="902fb44f3dfa0f2dd809d5617a220308" ns2:_="" ns3:_="">
    <xsd:import namespace="7db1f338-8a58-4c1e-8e0f-d32a9ecf201e"/>
    <xsd:import namespace="9f4c3e85-9273-4100-b40f-fb274fbcaa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1f338-8a58-4c1e-8e0f-d32a9ecf20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e5650d7-bd54-4c78-86b3-0ad055013b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4c3e85-9273-4100-b40f-fb274fbcaae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39d0648-0d02-463c-a71f-b9e53828a66b}" ma:internalName="TaxCatchAll" ma:showField="CatchAllData" ma:web="9f4c3e85-9273-4100-b40f-fb274fbca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f4c3e85-9273-4100-b40f-fb274fbcaae7">
      <UserInfo>
        <DisplayName>Birkett, Raelene</DisplayName>
        <AccountId>1171</AccountId>
        <AccountType/>
      </UserInfo>
    </SharedWithUsers>
    <TaxCatchAll xmlns="9f4c3e85-9273-4100-b40f-fb274fbcaae7" xsi:nil="true"/>
    <lcf76f155ced4ddcb4097134ff3c332f xmlns="7db1f338-8a58-4c1e-8e0f-d32a9ecf201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4BAC078-B77F-483E-AF7A-0DA78D546F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b1f338-8a58-4c1e-8e0f-d32a9ecf201e"/>
    <ds:schemaRef ds:uri="9f4c3e85-9273-4100-b40f-fb274fbcaa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658F8FA-4604-451A-85E0-76832032BB6E}">
  <ds:schemaRefs>
    <ds:schemaRef ds:uri="http://schemas.microsoft.com/sharepoint/v3/contenttype/forms"/>
  </ds:schemaRefs>
</ds:datastoreItem>
</file>

<file path=customXml/itemProps3.xml><?xml version="1.0" encoding="utf-8"?>
<ds:datastoreItem xmlns:ds="http://schemas.openxmlformats.org/officeDocument/2006/customXml" ds:itemID="{18721654-38C7-404B-A1AF-ABD7107092EA}">
  <ds:schemaRefs>
    <ds:schemaRef ds:uri="http://schemas.microsoft.com/office/2006/documentManagement/types"/>
    <ds:schemaRef ds:uri="7db1f338-8a58-4c1e-8e0f-d32a9ecf201e"/>
    <ds:schemaRef ds:uri="http://purl.org/dc/elements/1.1/"/>
    <ds:schemaRef ds:uri="http://purl.org/dc/dcmitype/"/>
    <ds:schemaRef ds:uri="http://schemas.microsoft.com/office/2006/metadata/properties"/>
    <ds:schemaRef ds:uri="http://purl.org/dc/terms/"/>
    <ds:schemaRef ds:uri="http://schemas.openxmlformats.org/package/2006/metadata/core-properties"/>
    <ds:schemaRef ds:uri="http://schemas.microsoft.com/office/infopath/2007/PartnerControls"/>
    <ds:schemaRef ds:uri="9f4c3e85-9273-4100-b40f-fb274fbcaae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CB-Corporate</Template>
  <TotalTime>513</TotalTime>
  <Words>6257</Words>
  <Application>Microsoft Office PowerPoint</Application>
  <PresentationFormat>Custom</PresentationFormat>
  <Paragraphs>577</Paragraphs>
  <Slides>53</Slides>
  <Notes>50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53</vt:i4>
      </vt:variant>
    </vt:vector>
  </HeadingPairs>
  <TitlesOfParts>
    <vt:vector size="66" baseType="lpstr">
      <vt:lpstr>Arial</vt:lpstr>
      <vt:lpstr>Arial,Sans-Serif</vt:lpstr>
      <vt:lpstr>Calibri</vt:lpstr>
      <vt:lpstr>Calibri Light</vt:lpstr>
      <vt:lpstr>Marlett</vt:lpstr>
      <vt:lpstr>Roboto</vt:lpstr>
      <vt:lpstr>Roboto Black</vt:lpstr>
      <vt:lpstr>Roboto Slab</vt:lpstr>
      <vt:lpstr>Verdana</vt:lpstr>
      <vt:lpstr>Wingdings</vt:lpstr>
      <vt:lpstr>CB-Corporate</vt:lpstr>
      <vt:lpstr>1_Custom Design</vt:lpstr>
      <vt:lpstr>CB-Corporate</vt:lpstr>
      <vt:lpstr>PowerPoint Presentation</vt:lpstr>
      <vt:lpstr>What is Pre-AP?</vt:lpstr>
      <vt:lpstr>PowerPoint Presentation</vt:lpstr>
      <vt:lpstr>Pre-AP Approach to Teaching and Learning</vt:lpstr>
      <vt:lpstr>Flexibility to Meet Your Students’ Needs</vt:lpstr>
      <vt:lpstr>Why Pre-AP?</vt:lpstr>
      <vt:lpstr>Benefits of Pre-AP</vt:lpstr>
      <vt:lpstr>Student Impact</vt:lpstr>
      <vt:lpstr>Pre-AP for All</vt:lpstr>
      <vt:lpstr>I've noticed that the students have started to adopt more of a growth mindset. We've been focusing on learning that struggling is okay  and making mistakes is okay. We're taking a lot of time to do things, but they're gaining skills along the way.</vt:lpstr>
      <vt:lpstr>Pre-AP Program Commitments</vt:lpstr>
      <vt:lpstr>Pre-AP Program Commitments </vt:lpstr>
      <vt:lpstr>PowerPoint Presentation</vt:lpstr>
      <vt:lpstr>PowerPoint Presentation</vt:lpstr>
      <vt:lpstr>PowerPoint Presentation</vt:lpstr>
      <vt:lpstr>PowerPoint Presentation</vt:lpstr>
      <vt:lpstr>Shared Principles and Areas of Focus</vt:lpstr>
      <vt:lpstr>Pre-AP Shared Principles </vt:lpstr>
      <vt:lpstr>Close Observation And Analysis</vt:lpstr>
      <vt:lpstr>Evidence-Based Writing</vt:lpstr>
      <vt:lpstr>Higher-Order Questioning</vt:lpstr>
      <vt:lpstr>Academic Conversation</vt:lpstr>
      <vt:lpstr>Areas of Focus</vt:lpstr>
      <vt:lpstr>Pre-AP Courses </vt:lpstr>
      <vt:lpstr>Pre-AP Courses </vt:lpstr>
      <vt:lpstr>Pre-AP Humanities Courses</vt:lpstr>
      <vt:lpstr>Pre-AP English 1 Pre-AP English 2</vt:lpstr>
      <vt:lpstr>Pre-AP English 1</vt:lpstr>
      <vt:lpstr>Pre-AP English 2</vt:lpstr>
      <vt:lpstr>  </vt:lpstr>
      <vt:lpstr>Pre-AP World History and Geography</vt:lpstr>
      <vt:lpstr>Pre-AP World History and Geography </vt:lpstr>
      <vt:lpstr>Pre-AP World History and Geography </vt:lpstr>
      <vt:lpstr>Pre-AP Arts</vt:lpstr>
      <vt:lpstr>Pre-AP Arts </vt:lpstr>
      <vt:lpstr>  </vt:lpstr>
      <vt:lpstr>Pre-AP STEM Courses</vt:lpstr>
      <vt:lpstr>Pre-AP Algebra 1</vt:lpstr>
      <vt:lpstr>Pre-AP Algebra 1 </vt:lpstr>
      <vt:lpstr>Pre-AP Geometry with Statistics</vt:lpstr>
      <vt:lpstr>Pre-AP Geometry with Statistics </vt:lpstr>
      <vt:lpstr>  </vt:lpstr>
      <vt:lpstr>Pre-AP Biology</vt:lpstr>
      <vt:lpstr>Pre-AP Biology </vt:lpstr>
      <vt:lpstr>Pre-AP Chemistry</vt:lpstr>
      <vt:lpstr>Pre-AP Chemistry </vt:lpstr>
      <vt:lpstr>   </vt:lpstr>
      <vt:lpstr>Unique School Contexts</vt:lpstr>
      <vt:lpstr>SpringBoard and Pre-AP</vt:lpstr>
      <vt:lpstr>PowerPoint Presentation</vt:lpstr>
      <vt:lpstr>Pre-AP Next Steps</vt:lpstr>
      <vt:lpstr>Recommendations for Beginning Pre-AP</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Pre-AP®: Empowering Every Student to Learn, Grow, and Succeed: Optional slides for use as needed</dc:title>
  <dc:creator>College Board</dc:creator>
  <cp:lastModifiedBy>Rodney Jones</cp:lastModifiedBy>
  <cp:revision>154</cp:revision>
  <dcterms:created xsi:type="dcterms:W3CDTF">2019-05-06T22:38:18Z</dcterms:created>
  <dcterms:modified xsi:type="dcterms:W3CDTF">2023-05-17T21:37:13Z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0x0101004F4BCEB150206E4BB1A9747F3E5100C4</vt:lpwstr>
  </property>
  <property fmtid="{D5CDD505-2E9C-101B-9397-08002B2CF9AE}" pid="3" name="MediaServiceImageTags">
    <vt:lpwstr/>
  </property>
</Properties>
</file>